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60" r:id="rId5"/>
    <p:sldId id="276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5160-5368-47FF-B01A-8834D4AB5404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798C-7B57-4279-954C-9949F514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9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11/28/2023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11/28/2023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11/28/2023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zmisahin.com/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technofaq.org/posts/2020/11/top-10-frameworks-for-mobile-app-development-in-2021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nosinmiubuntu.com/curso-de-desarrollo-en-html5-css-y-javascript-de-apps-web-octava-edicion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hyperlink" Target="https://python.libhunt.com/scikit-learn-alternatives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231" y="332656"/>
            <a:ext cx="3528392" cy="2304256"/>
          </a:xfrm>
        </p:spPr>
        <p:txBody>
          <a:bodyPr>
            <a:normAutofit/>
          </a:bodyPr>
          <a:lstStyle/>
          <a:p>
            <a:r>
              <a:rPr lang="en-US" sz="3600" dirty="0"/>
              <a:t>Multiple Disease Detection Using Machine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41190-746C-5927-83F5-61106A555D07}"/>
              </a:ext>
            </a:extLst>
          </p:cNvPr>
          <p:cNvSpPr txBox="1"/>
          <p:nvPr/>
        </p:nvSpPr>
        <p:spPr>
          <a:xfrm>
            <a:off x="479376" y="4365104"/>
            <a:ext cx="4320480" cy="200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cap="all" dirty="0"/>
              <a:t>Nikhil Patel (Team Leader)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cap="all" dirty="0"/>
              <a:t>Lucky </a:t>
            </a:r>
            <a:r>
              <a:rPr lang="en-US" cap="all" dirty="0" err="1"/>
              <a:t>Mohabe</a:t>
            </a:r>
            <a:r>
              <a:rPr lang="en-US" cap="all" dirty="0"/>
              <a:t> (Team Member)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cap="all" dirty="0"/>
              <a:t>Pankaj Kachhi(Team Member)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cap="all" dirty="0"/>
              <a:t>Neeraj Pal (Team Member)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800" y="5695595"/>
            <a:ext cx="3240360" cy="714942"/>
          </a:xfrm>
        </p:spPr>
        <p:txBody>
          <a:bodyPr>
            <a:normAutofit/>
          </a:bodyPr>
          <a:lstStyle/>
          <a:p>
            <a:r>
              <a:rPr lang="en-US" sz="4800" dirty="0"/>
              <a:t>Kidney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3797C-87E5-B9B7-8D08-44A56559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7" y="362202"/>
            <a:ext cx="10436085" cy="53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800" y="5695595"/>
            <a:ext cx="3240360" cy="714942"/>
          </a:xfrm>
        </p:spPr>
        <p:txBody>
          <a:bodyPr>
            <a:normAutofit/>
          </a:bodyPr>
          <a:lstStyle/>
          <a:p>
            <a:r>
              <a:rPr lang="en-US" sz="4800" dirty="0"/>
              <a:t>Liver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8DEC1-335D-6582-9142-497BE3315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447463"/>
            <a:ext cx="10054231" cy="51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640" y="5589240"/>
            <a:ext cx="6192688" cy="714942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Parkinsons</a:t>
            </a:r>
            <a:r>
              <a:rPr lang="en-US" sz="4800" dirty="0"/>
              <a:t> Disease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FFC65-B7A9-8DD7-B418-028774EE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84" y="332656"/>
            <a:ext cx="9984432" cy="50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24D5-82CB-53B9-0EB3-3652B35A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513" y="66985"/>
            <a:ext cx="4861751" cy="1531507"/>
          </a:xfrm>
        </p:spPr>
        <p:txBody>
          <a:bodyPr>
            <a:normAutofit/>
          </a:bodyPr>
          <a:lstStyle/>
          <a:p>
            <a:r>
              <a:rPr lang="en-US" sz="2400" b="1" dirty="0"/>
              <a:t>TECHNOLOGY STACKS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8FAF1DD-5C2E-B414-D5D6-1F47B299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0314" y="4535863"/>
            <a:ext cx="2743200" cy="1202436"/>
          </a:xfrm>
          <a:prstGeom prst="rect">
            <a:avLst/>
          </a:prstGeom>
        </p:spPr>
      </p:pic>
      <p:pic>
        <p:nvPicPr>
          <p:cNvPr id="4" name="Picture 8" descr="Logo&#10;&#10;Description automatically generated">
            <a:extLst>
              <a:ext uri="{FF2B5EF4-FFF2-40B4-BE49-F238E27FC236}">
                <a16:creationId xmlns:a16="http://schemas.microsoft.com/office/drawing/2014/main" id="{27C02FD8-24DB-45F9-1D9D-2040BE57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019" y="1909762"/>
            <a:ext cx="2224617" cy="1365251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78313C03-2CA8-D46C-8304-2F736632DC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2584" b="12584"/>
          <a:stretch/>
        </p:blipFill>
        <p:spPr>
          <a:xfrm>
            <a:off x="596447" y="1909762"/>
            <a:ext cx="2507912" cy="1410197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77F249D2-2A83-C6B6-3616-233D4578B2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6091" b="6091"/>
          <a:stretch/>
        </p:blipFill>
        <p:spPr>
          <a:xfrm>
            <a:off x="3497833" y="1741797"/>
            <a:ext cx="1705038" cy="14541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C9738F-2C79-904C-EB2B-F8409FD98D36}"/>
              </a:ext>
            </a:extLst>
          </p:cNvPr>
          <p:cNvSpPr txBox="1"/>
          <p:nvPr/>
        </p:nvSpPr>
        <p:spPr>
          <a:xfrm>
            <a:off x="5307013" y="3116263"/>
            <a:ext cx="15875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09D4AE-CD97-B310-F282-0174DFDFC368}"/>
              </a:ext>
            </a:extLst>
          </p:cNvPr>
          <p:cNvSpPr txBox="1"/>
          <p:nvPr/>
        </p:nvSpPr>
        <p:spPr>
          <a:xfrm>
            <a:off x="957263" y="3241675"/>
            <a:ext cx="2506662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E5555-BF18-EEB4-7755-A15EF55B8E3B}"/>
              </a:ext>
            </a:extLst>
          </p:cNvPr>
          <p:cNvSpPr txBox="1"/>
          <p:nvPr/>
        </p:nvSpPr>
        <p:spPr>
          <a:xfrm>
            <a:off x="3297238" y="510857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7EEDD4-5F66-2C59-6435-65CC73E80726}"/>
              </a:ext>
            </a:extLst>
          </p:cNvPr>
          <p:cNvSpPr txBox="1"/>
          <p:nvPr/>
        </p:nvSpPr>
        <p:spPr>
          <a:xfrm>
            <a:off x="3297238" y="510857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85D749-1911-A229-7257-2C729FCD96BB}"/>
              </a:ext>
            </a:extLst>
          </p:cNvPr>
          <p:cNvSpPr txBox="1"/>
          <p:nvPr/>
        </p:nvSpPr>
        <p:spPr>
          <a:xfrm>
            <a:off x="9344025" y="4981575"/>
            <a:ext cx="15875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40ED9-4DF8-6846-C736-3993B4738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52384" y="1830482"/>
            <a:ext cx="1523810" cy="1523810"/>
          </a:xfrm>
          <a:prstGeom prst="rect">
            <a:avLst/>
          </a:prstGeom>
        </p:spPr>
      </p:pic>
      <p:pic>
        <p:nvPicPr>
          <p:cNvPr id="1028" name="Picture 4" descr="Streamlit • A faster way to build and share data apps">
            <a:extLst>
              <a:ext uri="{FF2B5EF4-FFF2-40B4-BE49-F238E27FC236}">
                <a16:creationId xmlns:a16="http://schemas.microsoft.com/office/drawing/2014/main" id="{ABC64BB7-5ED7-140C-3280-90AAE1BC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15" y="3933056"/>
            <a:ext cx="2636300" cy="168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Heroku Logo Icon - Download in Flat Style">
            <a:extLst>
              <a:ext uri="{FF2B5EF4-FFF2-40B4-BE49-F238E27FC236}">
                <a16:creationId xmlns:a16="http://schemas.microsoft.com/office/drawing/2014/main" id="{41F92CFB-A86B-D26F-C617-04AE9AFA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095" y="4506913"/>
            <a:ext cx="2143125" cy="15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, symbol, meaning, history, PNG, brand">
            <a:extLst>
              <a:ext uri="{FF2B5EF4-FFF2-40B4-BE49-F238E27FC236}">
                <a16:creationId xmlns:a16="http://schemas.microsoft.com/office/drawing/2014/main" id="{B997CFD8-40E9-F76F-E88A-1F94BFBB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4" y="434022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:randomBar dir="vert"/>
      </p:transition>
    </mc:Choice>
    <mc:Fallback xmlns="">
      <p:transition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D067-78E8-18F1-9D8E-513B19280868}"/>
              </a:ext>
            </a:extLst>
          </p:cNvPr>
          <p:cNvSpPr txBox="1"/>
          <p:nvPr/>
        </p:nvSpPr>
        <p:spPr>
          <a:xfrm>
            <a:off x="3431704" y="292494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   THANK YOU </a:t>
            </a:r>
          </a:p>
        </p:txBody>
      </p:sp>
    </p:spTree>
    <p:extLst>
      <p:ext uri="{BB962C8B-B14F-4D97-AF65-F5344CB8AC3E}">
        <p14:creationId xmlns:p14="http://schemas.microsoft.com/office/powerpoint/2010/main" val="7367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16632"/>
            <a:ext cx="100584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are proposing a system which can be used to predict multiple diseases</a:t>
            </a:r>
          </a:p>
          <a:p>
            <a:r>
              <a:rPr lang="en-US" dirty="0"/>
              <a:t>The multiple disease detection system uses data from multiple patient records to predict if a person has good chance of having a disease.</a:t>
            </a:r>
          </a:p>
          <a:p>
            <a:r>
              <a:rPr lang="en-US" dirty="0"/>
              <a:t>In this system, we are going to analyze Diabetes, Heart, Kidney, Liver and </a:t>
            </a:r>
            <a:r>
              <a:rPr lang="en-IN" dirty="0"/>
              <a:t>Malaria disease analysis.</a:t>
            </a:r>
            <a:endParaRPr lang="en-US" dirty="0"/>
          </a:p>
          <a:p>
            <a:r>
              <a:rPr lang="en-US" dirty="0"/>
              <a:t>Data in the healthcare industry consists of all the information related to patients</a:t>
            </a:r>
          </a:p>
          <a:p>
            <a:r>
              <a:rPr lang="en-US" dirty="0"/>
              <a:t>Here a general architecture has been proposed for predicting the disease in the healthcare industry</a:t>
            </a:r>
          </a:p>
          <a:p>
            <a:r>
              <a:rPr lang="en-US" dirty="0"/>
              <a:t>Many of the existing models are concentrating on one disease per analysis (Like one analysis for diabetes, one for cancer, one for skin diseases like that.)</a:t>
            </a:r>
          </a:p>
          <a:p>
            <a:r>
              <a:rPr lang="en-US" dirty="0"/>
              <a:t>There is no common system present that can analyze more than one disease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159F-951E-DD1F-CE63-88221BF5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F02F-7C8B-157E-5182-99A2B4E9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multiple disease analyses we are going to use machine learning algorithms and Streamlet.</a:t>
            </a:r>
          </a:p>
          <a:p>
            <a:r>
              <a:rPr lang="en-US" dirty="0"/>
              <a:t>Our basic idea is to develop a system which will predict and give the details of the disease predicted along with its severity which as symptoms are given as input by the user.</a:t>
            </a:r>
          </a:p>
          <a:p>
            <a:r>
              <a:rPr lang="en-US" dirty="0"/>
              <a:t>The system will compare the symptoms with the datasets provided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5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Breast Cancer Test</a:t>
            </a:r>
          </a:p>
          <a:p>
            <a:r>
              <a:rPr lang="en-US" dirty="0"/>
              <a:t>Diabetes Test</a:t>
            </a:r>
          </a:p>
          <a:p>
            <a:r>
              <a:rPr lang="en-US" dirty="0"/>
              <a:t>Heart Disease Test</a:t>
            </a:r>
          </a:p>
          <a:p>
            <a:r>
              <a:rPr lang="en-US" dirty="0"/>
              <a:t>Kidney Disease Test</a:t>
            </a:r>
          </a:p>
          <a:p>
            <a:r>
              <a:rPr lang="en-US" dirty="0"/>
              <a:t>Liver Disease Test</a:t>
            </a:r>
          </a:p>
          <a:p>
            <a:r>
              <a:rPr lang="en-US" dirty="0" err="1"/>
              <a:t>Parkinsons</a:t>
            </a:r>
            <a:r>
              <a:rPr lang="en-US" dirty="0"/>
              <a:t> Disease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0F3F6"/>
                </a:solidFill>
                <a:effectLst/>
                <a:latin typeface="-apple-system"/>
              </a:rPr>
              <a:t>Names of datasets used to predict diseases</a:t>
            </a:r>
            <a:endParaRPr lang="en-IN" b="1" i="0" dirty="0">
              <a:solidFill>
                <a:srgbClr val="F0F3F6"/>
              </a:solidFill>
              <a:effectLst/>
              <a:latin typeface="-apple-syst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7693496" cy="4575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Breast Cancer </a:t>
            </a:r>
            <a:r>
              <a:rPr lang="en-US" dirty="0"/>
              <a:t>: </a:t>
            </a:r>
            <a:r>
              <a:rPr lang="en-US" dirty="0" err="1"/>
              <a:t>Winconsin</a:t>
            </a:r>
            <a:r>
              <a:rPr lang="en-US" dirty="0"/>
              <a:t> Breast Cancer Dataset</a:t>
            </a:r>
          </a:p>
          <a:p>
            <a:r>
              <a:rPr lang="en-US" dirty="0">
                <a:solidFill>
                  <a:srgbClr val="0070C0"/>
                </a:solidFill>
              </a:rPr>
              <a:t>Diabetes</a:t>
            </a:r>
            <a:r>
              <a:rPr lang="en-US" dirty="0"/>
              <a:t> : Pima Indian Diabetes Dataset</a:t>
            </a:r>
          </a:p>
          <a:p>
            <a:r>
              <a:rPr lang="en-US" dirty="0">
                <a:solidFill>
                  <a:srgbClr val="0070C0"/>
                </a:solidFill>
              </a:rPr>
              <a:t>Liver</a:t>
            </a:r>
            <a:r>
              <a:rPr lang="en-US" dirty="0"/>
              <a:t> : Indian Patient Liver Records</a:t>
            </a:r>
          </a:p>
          <a:p>
            <a:r>
              <a:rPr lang="en-US" dirty="0">
                <a:solidFill>
                  <a:srgbClr val="0070C0"/>
                </a:solidFill>
              </a:rPr>
              <a:t>Heart</a:t>
            </a:r>
            <a:r>
              <a:rPr lang="en-US" dirty="0"/>
              <a:t> : Heart Disease Dataset</a:t>
            </a:r>
          </a:p>
          <a:p>
            <a:r>
              <a:rPr lang="en-US" dirty="0">
                <a:solidFill>
                  <a:srgbClr val="0070C0"/>
                </a:solidFill>
              </a:rPr>
              <a:t>Kidney</a:t>
            </a:r>
            <a:r>
              <a:rPr lang="en-US" dirty="0"/>
              <a:t> : Chronic Kidney Disease Dataset</a:t>
            </a:r>
          </a:p>
          <a:p>
            <a:r>
              <a:rPr lang="en-US" dirty="0">
                <a:solidFill>
                  <a:srgbClr val="0070C0"/>
                </a:solidFill>
              </a:rPr>
              <a:t>Parkinson's Disease </a:t>
            </a:r>
            <a:r>
              <a:rPr lang="en-US" dirty="0"/>
              <a:t>: </a:t>
            </a:r>
            <a:r>
              <a:rPr lang="en-US" dirty="0" err="1"/>
              <a:t>Parkinsons</a:t>
            </a:r>
            <a:r>
              <a:rPr lang="en-US" dirty="0"/>
              <a:t> Disease Data Set</a:t>
            </a:r>
          </a:p>
        </p:txBody>
      </p:sp>
    </p:spTree>
    <p:extLst>
      <p:ext uri="{BB962C8B-B14F-4D97-AF65-F5344CB8AC3E}">
        <p14:creationId xmlns:p14="http://schemas.microsoft.com/office/powerpoint/2010/main" val="465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5648537"/>
            <a:ext cx="7772400" cy="744488"/>
          </a:xfrm>
        </p:spPr>
        <p:txBody>
          <a:bodyPr>
            <a:normAutofit/>
          </a:bodyPr>
          <a:lstStyle/>
          <a:p>
            <a:r>
              <a:rPr lang="en-US" sz="4800" dirty="0"/>
              <a:t>Homepage of the WebApp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4210F5B-45AA-E37F-58B8-AE519BD11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452264"/>
            <a:ext cx="9721080" cy="49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11" y="5643818"/>
            <a:ext cx="5184576" cy="744488"/>
          </a:xfrm>
        </p:spPr>
        <p:txBody>
          <a:bodyPr>
            <a:normAutofit/>
          </a:bodyPr>
          <a:lstStyle/>
          <a:p>
            <a:r>
              <a:rPr lang="en-US" sz="4800" dirty="0"/>
              <a:t>Breast Cancer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A33F5-6C9E-DBEE-161E-F8AA631D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" y="469694"/>
            <a:ext cx="10760283" cy="50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784" y="5589240"/>
            <a:ext cx="3888432" cy="744488"/>
          </a:xfrm>
        </p:spPr>
        <p:txBody>
          <a:bodyPr>
            <a:normAutofit/>
          </a:bodyPr>
          <a:lstStyle/>
          <a:p>
            <a:r>
              <a:rPr lang="en-US" sz="4800" dirty="0"/>
              <a:t>Diabetes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80D8E-0E0A-951B-08B7-AE1151327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96" y="476672"/>
            <a:ext cx="9768408" cy="49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716" y="5733256"/>
            <a:ext cx="5112568" cy="744488"/>
          </a:xfrm>
        </p:spPr>
        <p:txBody>
          <a:bodyPr>
            <a:normAutofit/>
          </a:bodyPr>
          <a:lstStyle/>
          <a:p>
            <a:r>
              <a:rPr lang="en-US" sz="4800" dirty="0"/>
              <a:t>Heart Disease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A9FC5-4D20-CD4D-4EB3-7DA3E9548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3364"/>
            <a:ext cx="10336962" cy="52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171</TotalTime>
  <Words>316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-apple-system</vt:lpstr>
      <vt:lpstr>Arial</vt:lpstr>
      <vt:lpstr>Franklin Gothic Medium</vt:lpstr>
      <vt:lpstr>Medical Design 16x9</vt:lpstr>
      <vt:lpstr>Multiple Disease Detection Using Machine Learning </vt:lpstr>
      <vt:lpstr>INTRODUCTION</vt:lpstr>
      <vt:lpstr>IMPLEMENTATION</vt:lpstr>
      <vt:lpstr>Test Available</vt:lpstr>
      <vt:lpstr>Names of datasets used to predict diseases</vt:lpstr>
      <vt:lpstr>Homepage of the WebApp</vt:lpstr>
      <vt:lpstr>Breast Cancer Test</vt:lpstr>
      <vt:lpstr>Diabetes Test</vt:lpstr>
      <vt:lpstr>Heart Disease Test</vt:lpstr>
      <vt:lpstr>Kidney Test</vt:lpstr>
      <vt:lpstr>Liver Test</vt:lpstr>
      <vt:lpstr>Parkinsons Disease Test</vt:lpstr>
      <vt:lpstr>TECHNOLOGY STACKS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Disease Detection Using Machine Learning</dc:title>
  <dc:creator>ansu pal</dc:creator>
  <cp:lastModifiedBy>jyotsana patel</cp:lastModifiedBy>
  <cp:revision>14</cp:revision>
  <dcterms:created xsi:type="dcterms:W3CDTF">2023-11-27T07:55:24Z</dcterms:created>
  <dcterms:modified xsi:type="dcterms:W3CDTF">2023-11-28T06:57:23Z</dcterms:modified>
</cp:coreProperties>
</file>