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5.png"/><Relationship Id="rId3" Type="http://schemas.openxmlformats.org/officeDocument/2006/relationships/image" Target="../media/image116.png"/><Relationship Id="rId4" Type="http://schemas.openxmlformats.org/officeDocument/2006/relationships/image" Target="../media/image117.png"/><Relationship Id="rId5" Type="http://schemas.openxmlformats.org/officeDocument/2006/relationships/image" Target="../media/image118.png"/><Relationship Id="rId6" Type="http://schemas.openxmlformats.org/officeDocument/2006/relationships/image" Target="../media/image119.png"/><Relationship Id="rId7" Type="http://schemas.openxmlformats.org/officeDocument/2006/relationships/image" Target="../media/image120.png"/><Relationship Id="rId8" Type="http://schemas.openxmlformats.org/officeDocument/2006/relationships/image" Target="../media/image121.png"/><Relationship Id="rId9" Type="http://schemas.openxmlformats.org/officeDocument/2006/relationships/image" Target="../media/image122.png"/><Relationship Id="rId10" Type="http://schemas.openxmlformats.org/officeDocument/2006/relationships/image" Target="../media/image123.png"/><Relationship Id="rId11" Type="http://schemas.openxmlformats.org/officeDocument/2006/relationships/image" Target="../media/image124.png"/><Relationship Id="rId12" Type="http://schemas.openxmlformats.org/officeDocument/2006/relationships/image" Target="../media/image125.png"/><Relationship Id="rId13" Type="http://schemas.openxmlformats.org/officeDocument/2006/relationships/image" Target="../media/image126.png"/><Relationship Id="rId14" Type="http://schemas.openxmlformats.org/officeDocument/2006/relationships/image" Target="../media/image127.png"/><Relationship Id="rId15" Type="http://schemas.openxmlformats.org/officeDocument/2006/relationships/image" Target="../media/image128.png"/><Relationship Id="rId16" Type="http://schemas.openxmlformats.org/officeDocument/2006/relationships/image" Target="../media/image129.png"/><Relationship Id="rId17" Type="http://schemas.openxmlformats.org/officeDocument/2006/relationships/image" Target="../media/image130.png"/><Relationship Id="rId18" Type="http://schemas.openxmlformats.org/officeDocument/2006/relationships/image" Target="../media/image131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2.png"/><Relationship Id="rId3" Type="http://schemas.openxmlformats.org/officeDocument/2006/relationships/image" Target="../media/image133.png"/><Relationship Id="rId4" Type="http://schemas.openxmlformats.org/officeDocument/2006/relationships/image" Target="../media/image134.png"/><Relationship Id="rId5" Type="http://schemas.openxmlformats.org/officeDocument/2006/relationships/image" Target="../media/image135.png"/><Relationship Id="rId6" Type="http://schemas.openxmlformats.org/officeDocument/2006/relationships/image" Target="../media/image136.png"/><Relationship Id="rId7" Type="http://schemas.openxmlformats.org/officeDocument/2006/relationships/image" Target="../media/image137.png"/><Relationship Id="rId8" Type="http://schemas.openxmlformats.org/officeDocument/2006/relationships/image" Target="../media/image138.png"/><Relationship Id="rId9" Type="http://schemas.openxmlformats.org/officeDocument/2006/relationships/image" Target="../media/image139.png"/><Relationship Id="rId10" Type="http://schemas.openxmlformats.org/officeDocument/2006/relationships/image" Target="../media/image140.png"/><Relationship Id="rId11" Type="http://schemas.openxmlformats.org/officeDocument/2006/relationships/image" Target="../media/image141.png"/><Relationship Id="rId12" Type="http://schemas.openxmlformats.org/officeDocument/2006/relationships/image" Target="../media/image142.png"/><Relationship Id="rId13" Type="http://schemas.openxmlformats.org/officeDocument/2006/relationships/image" Target="../media/image143.png"/><Relationship Id="rId14" Type="http://schemas.openxmlformats.org/officeDocument/2006/relationships/image" Target="../media/image144.png"/><Relationship Id="rId15" Type="http://schemas.openxmlformats.org/officeDocument/2006/relationships/image" Target="../media/image145.png"/><Relationship Id="rId16" Type="http://schemas.openxmlformats.org/officeDocument/2006/relationships/image" Target="../media/image146.png"/><Relationship Id="rId17" Type="http://schemas.openxmlformats.org/officeDocument/2006/relationships/image" Target="../media/image147.png"/><Relationship Id="rId18" Type="http://schemas.openxmlformats.org/officeDocument/2006/relationships/image" Target="../media/image148.png"/><Relationship Id="rId19" Type="http://schemas.openxmlformats.org/officeDocument/2006/relationships/image" Target="../media/image149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0.png"/><Relationship Id="rId3" Type="http://schemas.openxmlformats.org/officeDocument/2006/relationships/image" Target="../media/image151.png"/><Relationship Id="rId4" Type="http://schemas.openxmlformats.org/officeDocument/2006/relationships/image" Target="../media/image152.png"/><Relationship Id="rId5" Type="http://schemas.openxmlformats.org/officeDocument/2006/relationships/image" Target="../media/image153.png"/><Relationship Id="rId6" Type="http://schemas.openxmlformats.org/officeDocument/2006/relationships/image" Target="../media/image154.png"/><Relationship Id="rId7" Type="http://schemas.openxmlformats.org/officeDocument/2006/relationships/image" Target="../media/image155.png"/><Relationship Id="rId8" Type="http://schemas.openxmlformats.org/officeDocument/2006/relationships/image" Target="../media/image156.png"/><Relationship Id="rId9" Type="http://schemas.openxmlformats.org/officeDocument/2006/relationships/image" Target="../media/image157.png"/><Relationship Id="rId10" Type="http://schemas.openxmlformats.org/officeDocument/2006/relationships/image" Target="../media/image158.png"/><Relationship Id="rId11" Type="http://schemas.openxmlformats.org/officeDocument/2006/relationships/image" Target="../media/image159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0.png"/><Relationship Id="rId3" Type="http://schemas.openxmlformats.org/officeDocument/2006/relationships/image" Target="../media/image161.png"/><Relationship Id="rId4" Type="http://schemas.openxmlformats.org/officeDocument/2006/relationships/image" Target="../media/image162.png"/><Relationship Id="rId5" Type="http://schemas.openxmlformats.org/officeDocument/2006/relationships/image" Target="../media/image163.png"/><Relationship Id="rId6" Type="http://schemas.openxmlformats.org/officeDocument/2006/relationships/image" Target="../media/image164.png"/><Relationship Id="rId7" Type="http://schemas.openxmlformats.org/officeDocument/2006/relationships/image" Target="../media/image165.png"/><Relationship Id="rId8" Type="http://schemas.openxmlformats.org/officeDocument/2006/relationships/image" Target="../media/image166.png"/><Relationship Id="rId9" Type="http://schemas.openxmlformats.org/officeDocument/2006/relationships/image" Target="../media/image167.png"/><Relationship Id="rId10" Type="http://schemas.openxmlformats.org/officeDocument/2006/relationships/image" Target="../media/image168.png"/><Relationship Id="rId11" Type="http://schemas.openxmlformats.org/officeDocument/2006/relationships/image" Target="../media/image169.png"/><Relationship Id="rId12" Type="http://schemas.openxmlformats.org/officeDocument/2006/relationships/image" Target="../media/image170.png"/><Relationship Id="rId13" Type="http://schemas.openxmlformats.org/officeDocument/2006/relationships/image" Target="../media/image171.png"/><Relationship Id="rId14" Type="http://schemas.openxmlformats.org/officeDocument/2006/relationships/image" Target="../media/image172.png"/><Relationship Id="rId15" Type="http://schemas.openxmlformats.org/officeDocument/2006/relationships/image" Target="../media/image173.png"/><Relationship Id="rId16" Type="http://schemas.openxmlformats.org/officeDocument/2006/relationships/image" Target="../media/image174.png"/><Relationship Id="rId17" Type="http://schemas.openxmlformats.org/officeDocument/2006/relationships/image" Target="../media/image175.png"/><Relationship Id="rId18" Type="http://schemas.openxmlformats.org/officeDocument/2006/relationships/image" Target="../media/image176.png"/><Relationship Id="rId19" Type="http://schemas.openxmlformats.org/officeDocument/2006/relationships/image" Target="../media/image177.png"/><Relationship Id="rId20" Type="http://schemas.openxmlformats.org/officeDocument/2006/relationships/image" Target="../media/image178.png"/><Relationship Id="rId21" Type="http://schemas.openxmlformats.org/officeDocument/2006/relationships/image" Target="../media/image179.png"/><Relationship Id="rId22" Type="http://schemas.openxmlformats.org/officeDocument/2006/relationships/image" Target="../media/image180.png"/><Relationship Id="rId23" Type="http://schemas.openxmlformats.org/officeDocument/2006/relationships/image" Target="../media/image181.png"/><Relationship Id="rId24" Type="http://schemas.openxmlformats.org/officeDocument/2006/relationships/image" Target="../media/image182.png"/><Relationship Id="rId25" Type="http://schemas.openxmlformats.org/officeDocument/2006/relationships/image" Target="../media/image183.png"/><Relationship Id="rId26" Type="http://schemas.openxmlformats.org/officeDocument/2006/relationships/image" Target="../media/image184.png"/><Relationship Id="rId27" Type="http://schemas.openxmlformats.org/officeDocument/2006/relationships/image" Target="../media/image185.png"/><Relationship Id="rId28" Type="http://schemas.openxmlformats.org/officeDocument/2006/relationships/image" Target="../media/image186.png"/><Relationship Id="rId29" Type="http://schemas.openxmlformats.org/officeDocument/2006/relationships/image" Target="../media/image187.png"/><Relationship Id="rId30" Type="http://schemas.openxmlformats.org/officeDocument/2006/relationships/image" Target="../media/image188.png"/><Relationship Id="rId31" Type="http://schemas.openxmlformats.org/officeDocument/2006/relationships/image" Target="../media/image189.png"/><Relationship Id="rId32" Type="http://schemas.openxmlformats.org/officeDocument/2006/relationships/image" Target="../media/image190.png"/><Relationship Id="rId33" Type="http://schemas.openxmlformats.org/officeDocument/2006/relationships/image" Target="../media/image191.png"/><Relationship Id="rId34" Type="http://schemas.openxmlformats.org/officeDocument/2006/relationships/image" Target="../media/image192.png"/><Relationship Id="rId35" Type="http://schemas.openxmlformats.org/officeDocument/2006/relationships/image" Target="../media/image193.png"/><Relationship Id="rId36" Type="http://schemas.openxmlformats.org/officeDocument/2006/relationships/image" Target="../media/image194.png"/><Relationship Id="rId37" Type="http://schemas.openxmlformats.org/officeDocument/2006/relationships/image" Target="../media/image195.png"/><Relationship Id="rId38" Type="http://schemas.openxmlformats.org/officeDocument/2006/relationships/image" Target="../media/image196.png"/><Relationship Id="rId39" Type="http://schemas.openxmlformats.org/officeDocument/2006/relationships/image" Target="../media/image197.png"/><Relationship Id="rId40" Type="http://schemas.openxmlformats.org/officeDocument/2006/relationships/image" Target="../media/image198.png"/><Relationship Id="rId41" Type="http://schemas.openxmlformats.org/officeDocument/2006/relationships/image" Target="../media/image199.png"/><Relationship Id="rId42" Type="http://schemas.openxmlformats.org/officeDocument/2006/relationships/image" Target="../media/image200.png"/><Relationship Id="rId43" Type="http://schemas.openxmlformats.org/officeDocument/2006/relationships/image" Target="../media/image201.png"/><Relationship Id="rId44" Type="http://schemas.openxmlformats.org/officeDocument/2006/relationships/image" Target="../media/image202.png"/><Relationship Id="rId45" Type="http://schemas.openxmlformats.org/officeDocument/2006/relationships/image" Target="../media/image203.png"/><Relationship Id="rId46" Type="http://schemas.openxmlformats.org/officeDocument/2006/relationships/image" Target="../media/image204.png"/><Relationship Id="rId47" Type="http://schemas.openxmlformats.org/officeDocument/2006/relationships/image" Target="../media/image205.png"/><Relationship Id="rId48" Type="http://schemas.openxmlformats.org/officeDocument/2006/relationships/image" Target="../media/image206.png"/><Relationship Id="rId49" Type="http://schemas.openxmlformats.org/officeDocument/2006/relationships/image" Target="../media/image207.png"/><Relationship Id="rId50" Type="http://schemas.openxmlformats.org/officeDocument/2006/relationships/image" Target="../media/image208.png"/><Relationship Id="rId51" Type="http://schemas.openxmlformats.org/officeDocument/2006/relationships/image" Target="../media/image209.png"/><Relationship Id="rId52" Type="http://schemas.openxmlformats.org/officeDocument/2006/relationships/image" Target="../media/image210.png"/><Relationship Id="rId53" Type="http://schemas.openxmlformats.org/officeDocument/2006/relationships/image" Target="../media/image211.png"/><Relationship Id="rId54" Type="http://schemas.openxmlformats.org/officeDocument/2006/relationships/image" Target="../media/image212.png"/><Relationship Id="rId55" Type="http://schemas.openxmlformats.org/officeDocument/2006/relationships/image" Target="../media/image213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4.png"/><Relationship Id="rId3" Type="http://schemas.openxmlformats.org/officeDocument/2006/relationships/image" Target="../media/image215.png"/><Relationship Id="rId4" Type="http://schemas.openxmlformats.org/officeDocument/2006/relationships/image" Target="../media/image216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7.png"/><Relationship Id="rId3" Type="http://schemas.openxmlformats.org/officeDocument/2006/relationships/image" Target="../media/image21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24.png"/><Relationship Id="rId11" Type="http://schemas.openxmlformats.org/officeDocument/2006/relationships/image" Target="../media/image25.png"/><Relationship Id="rId12" Type="http://schemas.openxmlformats.org/officeDocument/2006/relationships/image" Target="../media/image26.png"/><Relationship Id="rId13" Type="http://schemas.openxmlformats.org/officeDocument/2006/relationships/image" Target="../media/image2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9" Type="http://schemas.openxmlformats.org/officeDocument/2006/relationships/image" Target="../media/image35.png"/><Relationship Id="rId10" Type="http://schemas.openxmlformats.org/officeDocument/2006/relationships/image" Target="../media/image36.png"/><Relationship Id="rId11" Type="http://schemas.openxmlformats.org/officeDocument/2006/relationships/image" Target="../media/image37.png"/><Relationship Id="rId12" Type="http://schemas.openxmlformats.org/officeDocument/2006/relationships/image" Target="../media/image38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Relationship Id="rId7" Type="http://schemas.openxmlformats.org/officeDocument/2006/relationships/image" Target="../media/image56.png"/><Relationship Id="rId8" Type="http://schemas.openxmlformats.org/officeDocument/2006/relationships/image" Target="../media/image57.png"/><Relationship Id="rId9" Type="http://schemas.openxmlformats.org/officeDocument/2006/relationships/image" Target="../media/image58.png"/><Relationship Id="rId10" Type="http://schemas.openxmlformats.org/officeDocument/2006/relationships/image" Target="../media/image59.png"/><Relationship Id="rId11" Type="http://schemas.openxmlformats.org/officeDocument/2006/relationships/image" Target="../media/image60.png"/><Relationship Id="rId12" Type="http://schemas.openxmlformats.org/officeDocument/2006/relationships/image" Target="../media/image61.png"/><Relationship Id="rId13" Type="http://schemas.openxmlformats.org/officeDocument/2006/relationships/image" Target="../media/image62.png"/><Relationship Id="rId14" Type="http://schemas.openxmlformats.org/officeDocument/2006/relationships/image" Target="../media/image63.png"/><Relationship Id="rId15" Type="http://schemas.openxmlformats.org/officeDocument/2006/relationships/image" Target="../media/image64.png"/><Relationship Id="rId16" Type="http://schemas.openxmlformats.org/officeDocument/2006/relationships/image" Target="../media/image65.png"/><Relationship Id="rId17" Type="http://schemas.openxmlformats.org/officeDocument/2006/relationships/image" Target="../media/image66.png"/><Relationship Id="rId18" Type="http://schemas.openxmlformats.org/officeDocument/2006/relationships/image" Target="../media/image67.png"/><Relationship Id="rId19" Type="http://schemas.openxmlformats.org/officeDocument/2006/relationships/image" Target="../media/image68.png"/><Relationship Id="rId20" Type="http://schemas.openxmlformats.org/officeDocument/2006/relationships/image" Target="../media/image69.png"/><Relationship Id="rId21" Type="http://schemas.openxmlformats.org/officeDocument/2006/relationships/image" Target="../media/image70.png"/><Relationship Id="rId22" Type="http://schemas.openxmlformats.org/officeDocument/2006/relationships/image" Target="../media/image71.png"/><Relationship Id="rId23" Type="http://schemas.openxmlformats.org/officeDocument/2006/relationships/image" Target="../media/image72.png"/><Relationship Id="rId24" Type="http://schemas.openxmlformats.org/officeDocument/2006/relationships/image" Target="../media/image73.png"/><Relationship Id="rId25" Type="http://schemas.openxmlformats.org/officeDocument/2006/relationships/image" Target="../media/image74.png"/><Relationship Id="rId26" Type="http://schemas.openxmlformats.org/officeDocument/2006/relationships/image" Target="../media/image75.png"/><Relationship Id="rId27" Type="http://schemas.openxmlformats.org/officeDocument/2006/relationships/image" Target="../media/image76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7.png"/><Relationship Id="rId3" Type="http://schemas.openxmlformats.org/officeDocument/2006/relationships/image" Target="../media/image78.png"/><Relationship Id="rId4" Type="http://schemas.openxmlformats.org/officeDocument/2006/relationships/image" Target="../media/image79.png"/><Relationship Id="rId5" Type="http://schemas.openxmlformats.org/officeDocument/2006/relationships/image" Target="../media/image80.png"/><Relationship Id="rId6" Type="http://schemas.openxmlformats.org/officeDocument/2006/relationships/image" Target="../media/image81.png"/><Relationship Id="rId7" Type="http://schemas.openxmlformats.org/officeDocument/2006/relationships/image" Target="../media/image82.png"/><Relationship Id="rId8" Type="http://schemas.openxmlformats.org/officeDocument/2006/relationships/image" Target="../media/image83.png"/><Relationship Id="rId9" Type="http://schemas.openxmlformats.org/officeDocument/2006/relationships/image" Target="../media/image84.png"/><Relationship Id="rId10" Type="http://schemas.openxmlformats.org/officeDocument/2006/relationships/image" Target="../media/image85.png"/><Relationship Id="rId11" Type="http://schemas.openxmlformats.org/officeDocument/2006/relationships/image" Target="../media/image86.png"/><Relationship Id="rId12" Type="http://schemas.openxmlformats.org/officeDocument/2006/relationships/image" Target="../media/image87.png"/><Relationship Id="rId13" Type="http://schemas.openxmlformats.org/officeDocument/2006/relationships/image" Target="../media/image88.png"/><Relationship Id="rId14" Type="http://schemas.openxmlformats.org/officeDocument/2006/relationships/image" Target="../media/image89.png"/><Relationship Id="rId15" Type="http://schemas.openxmlformats.org/officeDocument/2006/relationships/image" Target="../media/image90.png"/><Relationship Id="rId16" Type="http://schemas.openxmlformats.org/officeDocument/2006/relationships/image" Target="../media/image91.png"/><Relationship Id="rId17" Type="http://schemas.openxmlformats.org/officeDocument/2006/relationships/image" Target="../media/image92.png"/><Relationship Id="rId18" Type="http://schemas.openxmlformats.org/officeDocument/2006/relationships/image" Target="../media/image93.png"/><Relationship Id="rId19" Type="http://schemas.openxmlformats.org/officeDocument/2006/relationships/image" Target="../media/image94.png"/><Relationship Id="rId20" Type="http://schemas.openxmlformats.org/officeDocument/2006/relationships/image" Target="../media/image95.png"/><Relationship Id="rId21" Type="http://schemas.openxmlformats.org/officeDocument/2006/relationships/image" Target="../media/image96.png"/><Relationship Id="rId22" Type="http://schemas.openxmlformats.org/officeDocument/2006/relationships/image" Target="../media/image97.png"/><Relationship Id="rId23" Type="http://schemas.openxmlformats.org/officeDocument/2006/relationships/image" Target="../media/image98.png"/><Relationship Id="rId24" Type="http://schemas.openxmlformats.org/officeDocument/2006/relationships/image" Target="../media/image99.png"/><Relationship Id="rId25" Type="http://schemas.openxmlformats.org/officeDocument/2006/relationships/image" Target="../media/image100.png"/><Relationship Id="rId26" Type="http://schemas.openxmlformats.org/officeDocument/2006/relationships/image" Target="../media/image101.png"/><Relationship Id="rId27" Type="http://schemas.openxmlformats.org/officeDocument/2006/relationships/image" Target="../media/image102.png"/><Relationship Id="rId28" Type="http://schemas.openxmlformats.org/officeDocument/2006/relationships/image" Target="../media/image103.png"/><Relationship Id="rId29" Type="http://schemas.openxmlformats.org/officeDocument/2006/relationships/image" Target="../media/image104.png"/><Relationship Id="rId30" Type="http://schemas.openxmlformats.org/officeDocument/2006/relationships/image" Target="../media/image105.png"/><Relationship Id="rId31" Type="http://schemas.openxmlformats.org/officeDocument/2006/relationships/image" Target="../media/image106.png"/><Relationship Id="rId32" Type="http://schemas.openxmlformats.org/officeDocument/2006/relationships/image" Target="../media/image107.png"/><Relationship Id="rId33" Type="http://schemas.openxmlformats.org/officeDocument/2006/relationships/image" Target="../media/image108.png"/><Relationship Id="rId34" Type="http://schemas.openxmlformats.org/officeDocument/2006/relationships/image" Target="../media/image109.png"/><Relationship Id="rId35" Type="http://schemas.openxmlformats.org/officeDocument/2006/relationships/image" Target="../media/image110.png"/><Relationship Id="rId36" Type="http://schemas.openxmlformats.org/officeDocument/2006/relationships/image" Target="../media/image111.png"/><Relationship Id="rId37" Type="http://schemas.openxmlformats.org/officeDocument/2006/relationships/image" Target="../media/image112.png"/><Relationship Id="rId38" Type="http://schemas.openxmlformats.org/officeDocument/2006/relationships/image" Target="../media/image113.png"/><Relationship Id="rId39" Type="http://schemas.openxmlformats.org/officeDocument/2006/relationships/image" Target="../media/image11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ADC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95238" y="9139601"/>
            <a:ext cx="19276190" cy="106667"/>
            <a:chOff x="-495238" y="9139601"/>
            <a:chExt cx="19276190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495238" y="9139601"/>
              <a:ext cx="19276190" cy="10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933333" y="2019048"/>
            <a:ext cx="10414528" cy="6242736"/>
            <a:chOff x="3933333" y="2019048"/>
            <a:chExt cx="10414528" cy="624273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33333" y="2019048"/>
              <a:ext cx="10414528" cy="624273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960952" y="2019048"/>
            <a:ext cx="4363810" cy="1593813"/>
            <a:chOff x="6960952" y="2019048"/>
            <a:chExt cx="4363810" cy="159381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23813" y="2198980"/>
              <a:ext cx="4618291" cy="1713548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10040500" y="2019048"/>
              <a:ext cx="838741" cy="750366"/>
              <a:chOff x="10040500" y="2019048"/>
              <a:chExt cx="838741" cy="750366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0040500" y="2019048"/>
                <a:ext cx="838741" cy="750366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-1295884" y="9214521"/>
            <a:ext cx="20872962" cy="1234286"/>
            <a:chOff x="-1295884" y="9214521"/>
            <a:chExt cx="20872962" cy="123428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295884" y="9214521"/>
              <a:ext cx="20872962" cy="1234286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063811" y="9390450"/>
            <a:ext cx="10197631" cy="73843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574341" y="4621814"/>
            <a:ext cx="3085714" cy="740571"/>
            <a:chOff x="11574341" y="4621814"/>
            <a:chExt cx="3085714" cy="740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74341" y="4621814"/>
              <a:ext cx="3085714" cy="740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379245" y="1790457"/>
            <a:ext cx="1381933" cy="1577744"/>
            <a:chOff x="3379245" y="1790457"/>
            <a:chExt cx="1381933" cy="157774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79245" y="1790457"/>
              <a:ext cx="1381933" cy="157774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80954" y="543240"/>
            <a:ext cx="2152690" cy="62457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794756" y="2083200"/>
            <a:ext cx="1630914" cy="1514142"/>
            <a:chOff x="5794756" y="2083200"/>
            <a:chExt cx="1630914" cy="151414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9300000">
              <a:off x="5794756" y="2083200"/>
              <a:ext cx="1630914" cy="151414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593040" y="2401855"/>
            <a:ext cx="1381933" cy="1577744"/>
            <a:chOff x="2593040" y="2401855"/>
            <a:chExt cx="1381933" cy="157774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93040" y="2401855"/>
              <a:ext cx="1381933" cy="157774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964320" y="2833977"/>
            <a:ext cx="1630914" cy="1514142"/>
            <a:chOff x="4964320" y="2833977"/>
            <a:chExt cx="1630914" cy="151414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9300000">
              <a:off x="4964320" y="2833977"/>
              <a:ext cx="1630914" cy="151414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470104" y="8207273"/>
            <a:ext cx="1381933" cy="1577744"/>
            <a:chOff x="9470104" y="8207273"/>
            <a:chExt cx="1381933" cy="157774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470104" y="8207273"/>
              <a:ext cx="1381933" cy="157774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633678" y="8405347"/>
            <a:ext cx="1381933" cy="1577744"/>
            <a:chOff x="8633678" y="8405347"/>
            <a:chExt cx="1381933" cy="157774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633678" y="8405347"/>
              <a:ext cx="1381933" cy="157774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692622" y="6775188"/>
            <a:ext cx="2755178" cy="1432084"/>
            <a:chOff x="2692622" y="6775188"/>
            <a:chExt cx="2755178" cy="143208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92622" y="6775188"/>
              <a:ext cx="2755178" cy="143208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5779777" y="7058320"/>
            <a:ext cx="3085714" cy="740571"/>
            <a:chOff x="5779777" y="7058320"/>
            <a:chExt cx="3085714" cy="740571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779777" y="7058320"/>
              <a:ext cx="3085714" cy="74057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8966302" y="7096416"/>
            <a:ext cx="1284379" cy="740571"/>
            <a:chOff x="8966302" y="7096416"/>
            <a:chExt cx="1284379" cy="740571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5400000">
              <a:off x="8966302" y="7096416"/>
              <a:ext cx="1284379" cy="740571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871548" y="3254298"/>
            <a:ext cx="5531030" cy="3456367"/>
            <a:chOff x="6871548" y="3254298"/>
            <a:chExt cx="5531030" cy="3456367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1920000">
              <a:off x="6871548" y="3254298"/>
              <a:ext cx="5531030" cy="3456367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908951" y="4547098"/>
            <a:ext cx="5146547" cy="1165270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5155293" y="4561574"/>
            <a:ext cx="861052" cy="861051"/>
            <a:chOff x="15155293" y="4561574"/>
            <a:chExt cx="861052" cy="861051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5155293" y="4561574"/>
              <a:ext cx="861052" cy="861051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9747717" y="6550170"/>
            <a:ext cx="413353" cy="585310"/>
            <a:chOff x="9747717" y="6550170"/>
            <a:chExt cx="413353" cy="585310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747717" y="6550170"/>
              <a:ext cx="413353" cy="58531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2885997" y="4272484"/>
            <a:ext cx="408456" cy="578377"/>
            <a:chOff x="12885997" y="4272484"/>
            <a:chExt cx="408456" cy="578377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885997" y="4272484"/>
              <a:ext cx="408456" cy="57837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140801" y="3739918"/>
            <a:ext cx="4801953" cy="3697643"/>
            <a:chOff x="2140801" y="3739918"/>
            <a:chExt cx="4801953" cy="369764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40801" y="3739918"/>
              <a:ext cx="4801953" cy="36976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690111" y="3636893"/>
            <a:ext cx="4801953" cy="3697643"/>
            <a:chOff x="10690111" y="3636893"/>
            <a:chExt cx="4801953" cy="36976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0111" y="3636893"/>
              <a:ext cx="4801953" cy="36976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80954" y="543240"/>
            <a:ext cx="1680099" cy="62463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904850" y="4383288"/>
            <a:ext cx="1273855" cy="1102426"/>
            <a:chOff x="3904850" y="4383288"/>
            <a:chExt cx="1273855" cy="110242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04850" y="4383288"/>
              <a:ext cx="1273855" cy="110242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808011" y="5945332"/>
            <a:ext cx="3467533" cy="877719"/>
            <a:chOff x="2808011" y="5945332"/>
            <a:chExt cx="3467533" cy="87771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08011" y="5945332"/>
              <a:ext cx="3467533" cy="87771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911380" y="4155034"/>
            <a:ext cx="3200443" cy="1306303"/>
            <a:chOff x="6911380" y="4155034"/>
            <a:chExt cx="3200443" cy="130630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11380" y="4155034"/>
              <a:ext cx="3200443" cy="130630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134013" y="8408977"/>
            <a:ext cx="2755178" cy="1432084"/>
            <a:chOff x="7134013" y="8408977"/>
            <a:chExt cx="2755178" cy="143208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34013" y="8408977"/>
              <a:ext cx="2755178" cy="143208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000970" y="7854177"/>
            <a:ext cx="2982190" cy="1986884"/>
            <a:chOff x="14000970" y="7854177"/>
            <a:chExt cx="2982190" cy="198688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000970" y="7854177"/>
              <a:ext cx="2982190" cy="1986884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068646" y="5554943"/>
            <a:ext cx="1808620" cy="1335896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010912" y="7637145"/>
            <a:ext cx="2844725" cy="1396858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294845" y="7637145"/>
            <a:ext cx="2250058" cy="1396858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387738" y="7866524"/>
            <a:ext cx="1553420" cy="869410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7775183" y="3423761"/>
            <a:ext cx="1316462" cy="822789"/>
            <a:chOff x="7775183" y="3423761"/>
            <a:chExt cx="1316462" cy="822789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775183" y="3423761"/>
              <a:ext cx="1316462" cy="82278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580316" y="5485714"/>
            <a:ext cx="3021544" cy="1584769"/>
            <a:chOff x="11580316" y="5485714"/>
            <a:chExt cx="3021544" cy="1584769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580316" y="5485714"/>
              <a:ext cx="3021544" cy="1584769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566716" y="1806024"/>
            <a:ext cx="3901361" cy="1015913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773372" y="1811359"/>
            <a:ext cx="3784380" cy="1015913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2413794" y="4006809"/>
            <a:ext cx="1354587" cy="1314171"/>
            <a:chOff x="12413794" y="4006809"/>
            <a:chExt cx="1354587" cy="1314171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2413794" y="4006809"/>
              <a:ext cx="1354587" cy="13141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154533" y="6235257"/>
            <a:ext cx="1472105" cy="766809"/>
            <a:chOff x="14154533" y="6235257"/>
            <a:chExt cx="1472105" cy="76680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54533" y="6235257"/>
              <a:ext cx="1472105" cy="76680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468820" y="4783381"/>
            <a:ext cx="2050889" cy="766809"/>
            <a:chOff x="10468820" y="4783381"/>
            <a:chExt cx="2050889" cy="76680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68820" y="4783381"/>
              <a:ext cx="2050889" cy="76680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495238" y="1131429"/>
            <a:ext cx="19276190" cy="106667"/>
            <a:chOff x="-495238" y="1131429"/>
            <a:chExt cx="19276190" cy="10666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495238" y="1131429"/>
              <a:ext cx="19276190" cy="10666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80954" y="543240"/>
            <a:ext cx="3725290" cy="62463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43127" y="2222232"/>
            <a:ext cx="7377216" cy="102266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385984" y="6254304"/>
            <a:ext cx="1361364" cy="843794"/>
            <a:chOff x="8385984" y="6254304"/>
            <a:chExt cx="1361364" cy="84379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385984" y="6254304"/>
              <a:ext cx="1361364" cy="843794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608669" y="6168592"/>
            <a:ext cx="5062324" cy="92929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385984" y="4673330"/>
            <a:ext cx="1361364" cy="843794"/>
            <a:chOff x="8385984" y="4673330"/>
            <a:chExt cx="1361364" cy="84379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385984" y="4673330"/>
              <a:ext cx="1361364" cy="843794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608697" y="4735766"/>
            <a:ext cx="3725210" cy="91977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3175516" y="4783381"/>
            <a:ext cx="3818742" cy="2497651"/>
            <a:chOff x="3175516" y="4783381"/>
            <a:chExt cx="3818742" cy="249765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175516" y="4783381"/>
              <a:ext cx="3818742" cy="249765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219952" y="4116223"/>
            <a:ext cx="5465492" cy="4997337"/>
            <a:chOff x="9219952" y="4116223"/>
            <a:chExt cx="5465492" cy="499733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53788" y="1655995"/>
              <a:ext cx="10930984" cy="9994674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19952" y="4116223"/>
              <a:ext cx="5465492" cy="499733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42857" y="1161905"/>
            <a:ext cx="18971429" cy="106667"/>
            <a:chOff x="-342857" y="1161905"/>
            <a:chExt cx="18971429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342857" y="1161905"/>
              <a:ext cx="18971429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80954" y="477380"/>
            <a:ext cx="1680099" cy="69046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03861" y="2060365"/>
            <a:ext cx="4996291" cy="143298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38095" y="3291689"/>
            <a:ext cx="5465492" cy="325936"/>
            <a:chOff x="1238095" y="3291689"/>
            <a:chExt cx="5465492" cy="32593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38095" y="3291689"/>
              <a:ext cx="5465492" cy="32593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085718" y="2060365"/>
            <a:ext cx="4854967" cy="143298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219952" y="3291689"/>
            <a:ext cx="5465492" cy="325936"/>
            <a:chOff x="9219952" y="3291689"/>
            <a:chExt cx="5465492" cy="32593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219952" y="3291689"/>
              <a:ext cx="5465492" cy="32593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57466" y="4116223"/>
            <a:ext cx="5465492" cy="4997337"/>
            <a:chOff x="1257466" y="4116223"/>
            <a:chExt cx="5465492" cy="499733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1408698" y="1655995"/>
              <a:ext cx="10930984" cy="9994674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57466" y="4116223"/>
              <a:ext cx="5465492" cy="499733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440688" y="4439247"/>
            <a:ext cx="824245" cy="1111907"/>
            <a:chOff x="9440688" y="4439247"/>
            <a:chExt cx="824245" cy="1111907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440688" y="4439247"/>
              <a:ext cx="824245" cy="111190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440688" y="5900684"/>
            <a:ext cx="824245" cy="1139062"/>
            <a:chOff x="9440688" y="5900684"/>
            <a:chExt cx="824245" cy="1139062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440688" y="5900684"/>
              <a:ext cx="824245" cy="113906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440688" y="7466243"/>
            <a:ext cx="824245" cy="1169183"/>
            <a:chOff x="9440688" y="7466243"/>
            <a:chExt cx="824245" cy="116918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440688" y="7466243"/>
              <a:ext cx="824245" cy="116918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648256" y="4439247"/>
            <a:ext cx="764199" cy="1077342"/>
            <a:chOff x="1648256" y="4439247"/>
            <a:chExt cx="764199" cy="1077342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48256" y="4439247"/>
              <a:ext cx="764199" cy="107734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648256" y="7466243"/>
            <a:ext cx="764199" cy="1093148"/>
            <a:chOff x="1648256" y="7466243"/>
            <a:chExt cx="764199" cy="1093148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648256" y="7466243"/>
              <a:ext cx="764199" cy="1093148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888556" y="4369087"/>
            <a:ext cx="1599575" cy="770184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833570" y="7396082"/>
            <a:ext cx="1609099" cy="756403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648256" y="5919731"/>
            <a:ext cx="764199" cy="1080580"/>
            <a:chOff x="1648256" y="5919731"/>
            <a:chExt cx="764199" cy="1080580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48256" y="5919731"/>
              <a:ext cx="764199" cy="1080580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2833570" y="5849570"/>
            <a:ext cx="1618622" cy="756413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0637173" y="4369087"/>
            <a:ext cx="1609099" cy="766565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0582125" y="5849573"/>
            <a:ext cx="1609099" cy="766565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0622602" y="7434097"/>
            <a:ext cx="1618622" cy="857994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2977764" y="5145438"/>
            <a:ext cx="1411808" cy="356709"/>
            <a:chOff x="2977764" y="5145438"/>
            <a:chExt cx="1411808" cy="356709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977764" y="5145438"/>
              <a:ext cx="1411808" cy="356709"/>
            </a:xfrm>
            <a:prstGeom prst="rect">
              <a:avLst/>
            </a:prstGeom>
          </p:spPr>
        </p:pic>
      </p:grpSp>
      <p:pic>
        <p:nvPicPr>
          <p:cNvPr id="49" name="Object 48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3009533" y="5159976"/>
            <a:ext cx="1416307" cy="468155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4551640" y="5142857"/>
            <a:ext cx="1092463" cy="356709"/>
            <a:chOff x="4551640" y="5142857"/>
            <a:chExt cx="1092463" cy="356709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551640" y="5142857"/>
              <a:ext cx="1092463" cy="356709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4583408" y="5157396"/>
            <a:ext cx="1095098" cy="468155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4086019" y="6614891"/>
            <a:ext cx="677013" cy="436838"/>
            <a:chOff x="4086019" y="6614891"/>
            <a:chExt cx="677013" cy="436838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4086019" y="6614891"/>
              <a:ext cx="677013" cy="412446"/>
              <a:chOff x="4086019" y="6614891"/>
              <a:chExt cx="677013" cy="412446"/>
            </a:xfrm>
          </p:grpSpPr>
          <p:pic>
            <p:nvPicPr>
              <p:cNvPr id="56" name="Object 55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>
                <a:off x="4086019" y="6614891"/>
                <a:ext cx="677013" cy="412446"/>
              </a:xfrm>
              <a:prstGeom prst="rect">
                <a:avLst/>
              </a:prstGeom>
            </p:spPr>
          </p:pic>
        </p:grpSp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122751" y="6631700"/>
              <a:ext cx="675977" cy="537005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4190346" y="8130645"/>
            <a:ext cx="465104" cy="400547"/>
            <a:chOff x="4190346" y="8130645"/>
            <a:chExt cx="465104" cy="400547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190346" y="8130645"/>
              <a:ext cx="465104" cy="400547"/>
            </a:xfrm>
            <a:prstGeom prst="rect">
              <a:avLst/>
            </a:prstGeom>
          </p:spPr>
        </p:pic>
      </p:grpSp>
      <p:pic>
        <p:nvPicPr>
          <p:cNvPr id="63" name="Object 62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4249042" y="8135460"/>
            <a:ext cx="424825" cy="411073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4960775" y="6614891"/>
            <a:ext cx="669109" cy="436844"/>
            <a:chOff x="4960775" y="6614891"/>
            <a:chExt cx="669109" cy="436844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4960775" y="6614891"/>
              <a:ext cx="669109" cy="412446"/>
              <a:chOff x="4960775" y="6614891"/>
              <a:chExt cx="669109" cy="412446"/>
            </a:xfrm>
          </p:grpSpPr>
          <p:pic>
            <p:nvPicPr>
              <p:cNvPr id="66" name="Object 65"/>
              <p:cNvPicPr>
                <a:picLocks noChangeAspect="1"/>
              </p:cNvPicPr>
              <p:nvPr/>
            </p:nvPicPr>
            <p:blipFill>
              <a:blip r:embed="rId32" cstate="print"/>
              <a:stretch>
                <a:fillRect/>
              </a:stretch>
            </p:blipFill>
            <p:spPr>
              <a:xfrm>
                <a:off x="4960775" y="6614891"/>
                <a:ext cx="669109" cy="412446"/>
              </a:xfrm>
              <a:prstGeom prst="rect">
                <a:avLst/>
              </a:prstGeom>
            </p:spPr>
          </p:pic>
        </p:grpSp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4997505" y="6631706"/>
              <a:ext cx="675472" cy="429101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2958716" y="6614891"/>
            <a:ext cx="957112" cy="412446"/>
            <a:chOff x="2958716" y="6614891"/>
            <a:chExt cx="957112" cy="412446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2958716" y="6614891"/>
              <a:ext cx="957112" cy="412446"/>
            </a:xfrm>
            <a:prstGeom prst="rect">
              <a:avLst/>
            </a:prstGeom>
          </p:spPr>
        </p:pic>
      </p:grpSp>
      <p:pic>
        <p:nvPicPr>
          <p:cNvPr id="73" name="Object 72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2985926" y="6631704"/>
            <a:ext cx="992577" cy="430329"/>
          </a:xfrm>
          <a:prstGeom prst="rect">
            <a:avLst/>
          </a:prstGeom>
        </p:spPr>
      </p:pic>
      <p:grpSp>
        <p:nvGrpSpPr>
          <p:cNvPr id="1020" name="그룹 1020"/>
          <p:cNvGrpSpPr/>
          <p:nvPr/>
        </p:nvGrpSpPr>
        <p:grpSpPr>
          <a:xfrm>
            <a:off x="4796854" y="8122263"/>
            <a:ext cx="1468638" cy="421170"/>
            <a:chOff x="4796854" y="8122263"/>
            <a:chExt cx="1468638" cy="421170"/>
          </a:xfrm>
        </p:grpSpPr>
        <p:grpSp>
          <p:nvGrpSpPr>
            <p:cNvPr id="1021" name="그룹 1021"/>
            <p:cNvGrpSpPr/>
            <p:nvPr/>
          </p:nvGrpSpPr>
          <p:grpSpPr>
            <a:xfrm>
              <a:off x="4796854" y="8122263"/>
              <a:ext cx="1468638" cy="400547"/>
              <a:chOff x="4796854" y="8122263"/>
              <a:chExt cx="1468638" cy="400547"/>
            </a:xfrm>
          </p:grpSpPr>
          <p:pic>
            <p:nvPicPr>
              <p:cNvPr id="76" name="Object 75"/>
              <p:cNvPicPr>
                <a:picLocks noChangeAspect="1"/>
              </p:cNvPicPr>
              <p:nvPr/>
            </p:nvPicPr>
            <p:blipFill>
              <a:blip r:embed="rId36" cstate="print"/>
              <a:stretch>
                <a:fillRect/>
              </a:stretch>
            </p:blipFill>
            <p:spPr>
              <a:xfrm>
                <a:off x="4796854" y="8122263"/>
                <a:ext cx="1468638" cy="400547"/>
              </a:xfrm>
              <a:prstGeom prst="rect">
                <a:avLst/>
              </a:prstGeom>
            </p:spPr>
          </p:pic>
        </p:grpSp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4832524" y="8138591"/>
              <a:ext cx="1480179" cy="520217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2958716" y="8127435"/>
            <a:ext cx="1094780" cy="400547"/>
            <a:chOff x="2958716" y="8127435"/>
            <a:chExt cx="1094780" cy="400547"/>
          </a:xfrm>
        </p:grpSpPr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2958716" y="8127435"/>
              <a:ext cx="1094780" cy="400547"/>
            </a:xfrm>
            <a:prstGeom prst="rect">
              <a:avLst/>
            </a:prstGeom>
          </p:spPr>
        </p:pic>
      </p:grpSp>
      <p:pic>
        <p:nvPicPr>
          <p:cNvPr id="83" name="Object 82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2977367" y="8127666"/>
            <a:ext cx="1057223" cy="427194"/>
          </a:xfrm>
          <a:prstGeom prst="rect">
            <a:avLst/>
          </a:prstGeom>
        </p:spPr>
      </p:pic>
      <p:grpSp>
        <p:nvGrpSpPr>
          <p:cNvPr id="1023" name="그룹 1023"/>
          <p:cNvGrpSpPr/>
          <p:nvPr/>
        </p:nvGrpSpPr>
        <p:grpSpPr>
          <a:xfrm>
            <a:off x="10705376" y="5142857"/>
            <a:ext cx="1620168" cy="377656"/>
            <a:chOff x="10705376" y="5142857"/>
            <a:chExt cx="1620168" cy="377656"/>
          </a:xfrm>
        </p:grpSpPr>
        <p:pic>
          <p:nvPicPr>
            <p:cNvPr id="85" name="Object 84"/>
            <p:cNvPicPr>
              <a:picLocks noChangeAspect="1"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0705376" y="5142857"/>
              <a:ext cx="1620168" cy="377656"/>
            </a:xfrm>
            <a:prstGeom prst="rect">
              <a:avLst/>
            </a:prstGeom>
          </p:spPr>
        </p:pic>
      </p:grpSp>
      <p:pic>
        <p:nvPicPr>
          <p:cNvPr id="87" name="Object 86"/>
          <p:cNvPicPr>
            <a:picLocks noChangeAspect="1"/>
          </p:cNvPicPr>
          <p:nvPr/>
        </p:nvPicPr>
        <p:blipFill>
          <a:blip r:embed="rId41" cstate="print"/>
          <a:stretch>
            <a:fillRect/>
          </a:stretch>
        </p:blipFill>
        <p:spPr>
          <a:xfrm>
            <a:off x="10739008" y="5158250"/>
            <a:ext cx="1623831" cy="397383"/>
          </a:xfrm>
          <a:prstGeom prst="rect">
            <a:avLst/>
          </a:prstGeom>
        </p:spPr>
      </p:pic>
      <p:grpSp>
        <p:nvGrpSpPr>
          <p:cNvPr id="1024" name="그룹 1024"/>
          <p:cNvGrpSpPr/>
          <p:nvPr/>
        </p:nvGrpSpPr>
        <p:grpSpPr>
          <a:xfrm>
            <a:off x="10707333" y="6614891"/>
            <a:ext cx="611061" cy="377656"/>
            <a:chOff x="10707333" y="6614891"/>
            <a:chExt cx="611061" cy="377656"/>
          </a:xfrm>
        </p:grpSpPr>
        <p:pic>
          <p:nvPicPr>
            <p:cNvPr id="89" name="Object 88"/>
            <p:cNvPicPr>
              <a:picLocks noChangeAspect="1"/>
            </p:cNvPicPr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0707333" y="6614891"/>
              <a:ext cx="611061" cy="377656"/>
            </a:xfrm>
            <a:prstGeom prst="rect">
              <a:avLst/>
            </a:prstGeom>
          </p:spPr>
        </p:pic>
      </p:grpSp>
      <p:pic>
        <p:nvPicPr>
          <p:cNvPr id="91" name="Object 90"/>
          <p:cNvPicPr>
            <a:picLocks noChangeAspect="1"/>
          </p:cNvPicPr>
          <p:nvPr/>
        </p:nvPicPr>
        <p:blipFill>
          <a:blip r:embed="rId43" cstate="print"/>
          <a:stretch>
            <a:fillRect/>
          </a:stretch>
        </p:blipFill>
        <p:spPr>
          <a:xfrm>
            <a:off x="10740965" y="6630287"/>
            <a:ext cx="611631" cy="399926"/>
          </a:xfrm>
          <a:prstGeom prst="rect">
            <a:avLst/>
          </a:prstGeom>
        </p:spPr>
      </p:pic>
      <p:grpSp>
        <p:nvGrpSpPr>
          <p:cNvPr id="1025" name="그룹 1025"/>
          <p:cNvGrpSpPr/>
          <p:nvPr/>
        </p:nvGrpSpPr>
        <p:grpSpPr>
          <a:xfrm>
            <a:off x="10715522" y="8238216"/>
            <a:ext cx="762825" cy="377656"/>
            <a:chOff x="10715522" y="8238216"/>
            <a:chExt cx="762825" cy="377656"/>
          </a:xfrm>
        </p:grpSpPr>
        <p:pic>
          <p:nvPicPr>
            <p:cNvPr id="93" name="Object 92"/>
            <p:cNvPicPr>
              <a:picLocks noChangeAspect="1"/>
            </p:cNvPicPr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10715522" y="8238216"/>
              <a:ext cx="762825" cy="377656"/>
            </a:xfrm>
            <a:prstGeom prst="rect">
              <a:avLst/>
            </a:prstGeom>
          </p:spPr>
        </p:pic>
      </p:grpSp>
      <p:pic>
        <p:nvPicPr>
          <p:cNvPr id="95" name="Object 94"/>
          <p:cNvPicPr>
            <a:picLocks noChangeAspect="1"/>
          </p:cNvPicPr>
          <p:nvPr/>
        </p:nvPicPr>
        <p:blipFill>
          <a:blip r:embed="rId45" cstate="print"/>
          <a:stretch>
            <a:fillRect/>
          </a:stretch>
        </p:blipFill>
        <p:spPr>
          <a:xfrm>
            <a:off x="10739630" y="8253610"/>
            <a:ext cx="787183" cy="396431"/>
          </a:xfrm>
          <a:prstGeom prst="rect">
            <a:avLst/>
          </a:prstGeom>
        </p:spPr>
      </p:pic>
      <p:grpSp>
        <p:nvGrpSpPr>
          <p:cNvPr id="1026" name="그룹 1026"/>
          <p:cNvGrpSpPr/>
          <p:nvPr/>
        </p:nvGrpSpPr>
        <p:grpSpPr>
          <a:xfrm>
            <a:off x="12470023" y="5142857"/>
            <a:ext cx="725733" cy="395648"/>
            <a:chOff x="12470023" y="5142857"/>
            <a:chExt cx="725733" cy="395648"/>
          </a:xfrm>
        </p:grpSpPr>
        <p:grpSp>
          <p:nvGrpSpPr>
            <p:cNvPr id="1027" name="그룹 1027"/>
            <p:cNvGrpSpPr/>
            <p:nvPr/>
          </p:nvGrpSpPr>
          <p:grpSpPr>
            <a:xfrm>
              <a:off x="12470023" y="5142857"/>
              <a:ext cx="725733" cy="377656"/>
              <a:chOff x="12470023" y="5142857"/>
              <a:chExt cx="725733" cy="377656"/>
            </a:xfrm>
          </p:grpSpPr>
          <p:pic>
            <p:nvPicPr>
              <p:cNvPr id="98" name="Object 97"/>
              <p:cNvPicPr>
                <a:picLocks noChangeAspect="1"/>
              </p:cNvPicPr>
              <p:nvPr/>
            </p:nvPicPr>
            <p:blipFill>
              <a:blip r:embed="rId46" cstate="print"/>
              <a:stretch>
                <a:fillRect/>
              </a:stretch>
            </p:blipFill>
            <p:spPr>
              <a:xfrm>
                <a:off x="12470023" y="5142857"/>
                <a:ext cx="725733" cy="377656"/>
              </a:xfrm>
              <a:prstGeom prst="rect">
                <a:avLst/>
              </a:prstGeom>
            </p:spPr>
          </p:pic>
        </p:grpSp>
        <p:pic>
          <p:nvPicPr>
            <p:cNvPr id="100" name="Object 99"/>
            <p:cNvPicPr>
              <a:picLocks noChangeAspect="1"/>
            </p:cNvPicPr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12494136" y="5158246"/>
              <a:ext cx="708259" cy="399926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11507025" y="6616085"/>
            <a:ext cx="1030353" cy="377656"/>
            <a:chOff x="11507025" y="6616085"/>
            <a:chExt cx="1030353" cy="377656"/>
          </a:xfrm>
        </p:grpSpPr>
        <p:pic>
          <p:nvPicPr>
            <p:cNvPr id="103" name="Object 102"/>
            <p:cNvPicPr>
              <a:picLocks noChangeAspect="1"/>
            </p:cNvPicPr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11507025" y="6616085"/>
              <a:ext cx="1030353" cy="377656"/>
            </a:xfrm>
            <a:prstGeom prst="rect">
              <a:avLst/>
            </a:prstGeom>
          </p:spPr>
        </p:pic>
      </p:grpSp>
      <p:pic>
        <p:nvPicPr>
          <p:cNvPr id="105" name="Object 104"/>
          <p:cNvPicPr>
            <a:picLocks noChangeAspect="1"/>
          </p:cNvPicPr>
          <p:nvPr/>
        </p:nvPicPr>
        <p:blipFill>
          <a:blip r:embed="rId49" cstate="print"/>
          <a:stretch>
            <a:fillRect/>
          </a:stretch>
        </p:blipFill>
        <p:spPr>
          <a:xfrm>
            <a:off x="11540633" y="6631472"/>
            <a:ext cx="1043022" cy="495241"/>
          </a:xfrm>
          <a:prstGeom prst="rect">
            <a:avLst/>
          </a:prstGeom>
        </p:spPr>
      </p:pic>
      <p:grpSp>
        <p:nvGrpSpPr>
          <p:cNvPr id="1029" name="그룹 1029"/>
          <p:cNvGrpSpPr/>
          <p:nvPr/>
        </p:nvGrpSpPr>
        <p:grpSpPr>
          <a:xfrm>
            <a:off x="11588024" y="8235110"/>
            <a:ext cx="1494715" cy="377656"/>
            <a:chOff x="11588024" y="8235110"/>
            <a:chExt cx="1494715" cy="377656"/>
          </a:xfrm>
        </p:grpSpPr>
        <p:pic>
          <p:nvPicPr>
            <p:cNvPr id="107" name="Object 106"/>
            <p:cNvPicPr>
              <a:picLocks noChangeAspect="1"/>
            </p:cNvPicPr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11588024" y="8235110"/>
              <a:ext cx="1494715" cy="377656"/>
            </a:xfrm>
            <a:prstGeom prst="rect">
              <a:avLst/>
            </a:prstGeom>
          </p:spPr>
        </p:pic>
      </p:grpSp>
      <p:pic>
        <p:nvPicPr>
          <p:cNvPr id="109" name="Object 108"/>
          <p:cNvPicPr>
            <a:picLocks noChangeAspect="1"/>
          </p:cNvPicPr>
          <p:nvPr/>
        </p:nvPicPr>
        <p:blipFill>
          <a:blip r:embed="rId51" cstate="print"/>
          <a:stretch>
            <a:fillRect/>
          </a:stretch>
        </p:blipFill>
        <p:spPr>
          <a:xfrm>
            <a:off x="11621659" y="8250501"/>
            <a:ext cx="1499812" cy="490488"/>
          </a:xfrm>
          <a:prstGeom prst="rect">
            <a:avLst/>
          </a:prstGeom>
        </p:spPr>
      </p:pic>
      <p:grpSp>
        <p:nvGrpSpPr>
          <p:cNvPr id="1030" name="그룹 1030"/>
          <p:cNvGrpSpPr/>
          <p:nvPr/>
        </p:nvGrpSpPr>
        <p:grpSpPr>
          <a:xfrm>
            <a:off x="13184167" y="8237011"/>
            <a:ext cx="604932" cy="377656"/>
            <a:chOff x="13184167" y="8237011"/>
            <a:chExt cx="604932" cy="377656"/>
          </a:xfrm>
        </p:grpSpPr>
        <p:pic>
          <p:nvPicPr>
            <p:cNvPr id="111" name="Object 110"/>
            <p:cNvPicPr>
              <a:picLocks noChangeAspect="1"/>
            </p:cNvPicPr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13184167" y="8237011"/>
              <a:ext cx="604932" cy="377656"/>
            </a:xfrm>
            <a:prstGeom prst="rect">
              <a:avLst/>
            </a:prstGeom>
          </p:spPr>
        </p:pic>
      </p:grpSp>
      <p:pic>
        <p:nvPicPr>
          <p:cNvPr id="113" name="Object 112"/>
          <p:cNvPicPr>
            <a:picLocks noChangeAspect="1"/>
          </p:cNvPicPr>
          <p:nvPr/>
        </p:nvPicPr>
        <p:blipFill>
          <a:blip r:embed="rId53" cstate="print"/>
          <a:stretch>
            <a:fillRect/>
          </a:stretch>
        </p:blipFill>
        <p:spPr>
          <a:xfrm>
            <a:off x="13208259" y="8252405"/>
            <a:ext cx="601488" cy="396431"/>
          </a:xfrm>
          <a:prstGeom prst="rect">
            <a:avLst/>
          </a:prstGeom>
        </p:spPr>
      </p:pic>
      <p:grpSp>
        <p:nvGrpSpPr>
          <p:cNvPr id="1031" name="그룹 1031"/>
          <p:cNvGrpSpPr/>
          <p:nvPr/>
        </p:nvGrpSpPr>
        <p:grpSpPr>
          <a:xfrm>
            <a:off x="12716777" y="6617821"/>
            <a:ext cx="863655" cy="377656"/>
            <a:chOff x="12716777" y="6617821"/>
            <a:chExt cx="863655" cy="377656"/>
          </a:xfrm>
        </p:grpSpPr>
        <p:pic>
          <p:nvPicPr>
            <p:cNvPr id="115" name="Object 114"/>
            <p:cNvPicPr>
              <a:picLocks noChangeAspect="1"/>
            </p:cNvPicPr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12716777" y="6617821"/>
              <a:ext cx="863655" cy="377656"/>
            </a:xfrm>
            <a:prstGeom prst="rect">
              <a:avLst/>
            </a:prstGeom>
          </p:spPr>
        </p:pic>
      </p:grpSp>
      <p:pic>
        <p:nvPicPr>
          <p:cNvPr id="117" name="Object 116"/>
          <p:cNvPicPr>
            <a:picLocks noChangeAspect="1"/>
          </p:cNvPicPr>
          <p:nvPr/>
        </p:nvPicPr>
        <p:blipFill>
          <a:blip r:embed="rId55" cstate="print"/>
          <a:stretch>
            <a:fillRect/>
          </a:stretch>
        </p:blipFill>
        <p:spPr>
          <a:xfrm>
            <a:off x="12750356" y="6633207"/>
            <a:ext cx="847555" cy="39992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978414" y="4656851"/>
            <a:ext cx="7985653" cy="2514286"/>
            <a:chOff x="4978414" y="4656851"/>
            <a:chExt cx="7985653" cy="25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78414" y="4656851"/>
              <a:ext cx="7985653" cy="25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12306" y="4629512"/>
            <a:ext cx="6432392" cy="254994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12306" y="3725042"/>
            <a:ext cx="8447001" cy="256893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95238" y="1131429"/>
            <a:ext cx="19276190" cy="106667"/>
            <a:chOff x="-495238" y="1131429"/>
            <a:chExt cx="19276190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495238" y="1131429"/>
              <a:ext cx="19276190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67624" y="3882863"/>
            <a:ext cx="4923150" cy="242349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80954" y="554862"/>
            <a:ext cx="2519404" cy="61301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95238" y="1131429"/>
            <a:ext cx="19276190" cy="106667"/>
            <a:chOff x="-495238" y="1131429"/>
            <a:chExt cx="19276190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495238" y="1131429"/>
              <a:ext cx="19276190" cy="10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95408" y="2104893"/>
            <a:ext cx="14837592" cy="7267368"/>
            <a:chOff x="1795408" y="2104893"/>
            <a:chExt cx="14837592" cy="726736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526562" y="-1472888"/>
              <a:ext cx="29675185" cy="14534735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95408" y="2104893"/>
              <a:ext cx="14837592" cy="7267368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82879" y="5966010"/>
            <a:ext cx="11858273" cy="278318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82879" y="3426913"/>
            <a:ext cx="13819026" cy="243080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80954" y="554862"/>
            <a:ext cx="2519404" cy="61301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917804" y="7849252"/>
            <a:ext cx="2235126" cy="1190442"/>
            <a:chOff x="5917804" y="7849252"/>
            <a:chExt cx="2235126" cy="11904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17804" y="7849252"/>
              <a:ext cx="2235126" cy="119044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917804" y="3668361"/>
            <a:ext cx="3183927" cy="1190442"/>
            <a:chOff x="5917804" y="3668361"/>
            <a:chExt cx="3183927" cy="11904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17804" y="3668361"/>
              <a:ext cx="3183927" cy="119044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495238" y="1131429"/>
            <a:ext cx="19276190" cy="106667"/>
            <a:chOff x="-495238" y="1131429"/>
            <a:chExt cx="19276190" cy="10666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495238" y="1131429"/>
              <a:ext cx="19276190" cy="10666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80954" y="554862"/>
            <a:ext cx="2519404" cy="61301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127371" y="3535296"/>
            <a:ext cx="6990348" cy="144597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805925" y="1888439"/>
            <a:ext cx="5572742" cy="103135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158190" y="5708297"/>
            <a:ext cx="8716618" cy="1331124"/>
            <a:chOff x="6158190" y="5708297"/>
            <a:chExt cx="8716618" cy="1331124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0605211" y="5708297"/>
              <a:ext cx="3183927" cy="1190442"/>
              <a:chOff x="10605211" y="5708297"/>
              <a:chExt cx="3183927" cy="1190442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0605211" y="5708297"/>
                <a:ext cx="3183927" cy="1190442"/>
              </a:xfrm>
              <a:prstGeom prst="rect">
                <a:avLst/>
              </a:prstGeom>
            </p:spPr>
          </p:pic>
        </p:grpSp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25125" y="5664374"/>
              <a:ext cx="7808257" cy="1447748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172938" y="7716187"/>
            <a:ext cx="6916721" cy="144686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602968" y="2769825"/>
            <a:ext cx="2746262" cy="2746262"/>
            <a:chOff x="2602968" y="2769825"/>
            <a:chExt cx="2746262" cy="274626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02968" y="2769825"/>
              <a:ext cx="2746262" cy="274626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602968" y="4910343"/>
            <a:ext cx="2746262" cy="2746262"/>
            <a:chOff x="2602968" y="4910343"/>
            <a:chExt cx="2746262" cy="2746262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02968" y="4910343"/>
              <a:ext cx="2746262" cy="274626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602968" y="7039421"/>
            <a:ext cx="2746262" cy="2746262"/>
            <a:chOff x="2602968" y="7039421"/>
            <a:chExt cx="2746262" cy="2746262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602968" y="7039421"/>
              <a:ext cx="2746262" cy="274626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95238" y="1131429"/>
            <a:ext cx="19276190" cy="106667"/>
            <a:chOff x="-495238" y="1131429"/>
            <a:chExt cx="19276190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495238" y="1131429"/>
              <a:ext cx="19276190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0954" y="554862"/>
            <a:ext cx="2519404" cy="61301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730131" y="4475609"/>
            <a:ext cx="4716578" cy="132936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794913" y="2612647"/>
            <a:ext cx="6532680" cy="1719787"/>
            <a:chOff x="9794913" y="2612647"/>
            <a:chExt cx="6532680" cy="1719787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9794913" y="2628669"/>
              <a:ext cx="1703765" cy="1703765"/>
              <a:chOff x="9794913" y="2628669"/>
              <a:chExt cx="1703765" cy="1703765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9794913" y="2628669"/>
                <a:ext cx="1703765" cy="1703765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4623828" y="2612647"/>
              <a:ext cx="1703765" cy="1703765"/>
              <a:chOff x="14623828" y="2612647"/>
              <a:chExt cx="1703765" cy="1703765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4623828" y="2612647"/>
                <a:ext cx="1703765" cy="1703765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2065676" y="2858341"/>
              <a:ext cx="1991084" cy="1244421"/>
              <a:chOff x="12065676" y="2858341"/>
              <a:chExt cx="1991084" cy="1244421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2065676" y="2858341"/>
                <a:ext cx="1991084" cy="1244421"/>
              </a:xfrm>
              <a:prstGeom prst="rect">
                <a:avLst/>
              </a:prstGeom>
            </p:spPr>
          </p:pic>
        </p:grpSp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876308" y="7817567"/>
            <a:ext cx="6465883" cy="132936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768200" y="2980425"/>
            <a:ext cx="4002540" cy="984231"/>
            <a:chOff x="2768200" y="2980425"/>
            <a:chExt cx="4002540" cy="98423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68200" y="2980425"/>
              <a:ext cx="4002540" cy="98423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463275" y="5266781"/>
            <a:ext cx="3085714" cy="3085714"/>
            <a:chOff x="2463275" y="5266781"/>
            <a:chExt cx="3085714" cy="308571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63275" y="5266781"/>
              <a:ext cx="3085714" cy="308571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809127" y="5266781"/>
            <a:ext cx="3085714" cy="3085714"/>
            <a:chOff x="3809127" y="5266781"/>
            <a:chExt cx="3085714" cy="3085714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09127" y="5266781"/>
              <a:ext cx="3085714" cy="3085714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75133" y="7941491"/>
            <a:ext cx="5510321" cy="13198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357421" y="1514347"/>
            <a:ext cx="2140839" cy="1769988"/>
            <a:chOff x="4357421" y="1514347"/>
            <a:chExt cx="2140839" cy="176998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57421" y="1514347"/>
              <a:ext cx="2140839" cy="176998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80954" y="554862"/>
            <a:ext cx="947328" cy="61301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19697" y="1664733"/>
            <a:ext cx="12212415" cy="144250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841830" y="3425824"/>
            <a:ext cx="12679535" cy="6549963"/>
            <a:chOff x="2841830" y="3425824"/>
            <a:chExt cx="12679535" cy="654996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41830" y="3425824"/>
              <a:ext cx="12679535" cy="654996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770000" y="7785551"/>
            <a:ext cx="745715" cy="999242"/>
            <a:chOff x="8770000" y="7785551"/>
            <a:chExt cx="745715" cy="99924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70000" y="7785551"/>
              <a:ext cx="745715" cy="99924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95238" y="1131429"/>
            <a:ext cx="19276190" cy="106667"/>
            <a:chOff x="-495238" y="1131429"/>
            <a:chExt cx="19276190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495238" y="1131429"/>
              <a:ext cx="19276190" cy="10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95408" y="2104893"/>
            <a:ext cx="14837592" cy="7267368"/>
            <a:chOff x="1795408" y="2104893"/>
            <a:chExt cx="14837592" cy="726736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526562" y="-1472888"/>
              <a:ext cx="29675185" cy="14534735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95408" y="2104893"/>
              <a:ext cx="14837592" cy="7267368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82882" y="5968120"/>
            <a:ext cx="12471451" cy="243817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82882" y="3429016"/>
            <a:ext cx="15457794" cy="242865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80954" y="545994"/>
            <a:ext cx="1786614" cy="62183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0954" y="545994"/>
            <a:ext cx="2153014" cy="62183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088487" y="1849685"/>
            <a:ext cx="9908510" cy="2590069"/>
            <a:chOff x="7088487" y="1849685"/>
            <a:chExt cx="9908510" cy="259006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88487" y="1849685"/>
              <a:ext cx="9908510" cy="259006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233149" y="2415988"/>
            <a:ext cx="1856775" cy="1856775"/>
            <a:chOff x="9233149" y="2415988"/>
            <a:chExt cx="1856775" cy="185677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33149" y="2415988"/>
              <a:ext cx="1856775" cy="185677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376374" y="2415988"/>
            <a:ext cx="1856775" cy="1856775"/>
            <a:chOff x="7376374" y="2415988"/>
            <a:chExt cx="1856775" cy="185677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76374" y="2415988"/>
              <a:ext cx="1856775" cy="185677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987644" y="2415988"/>
            <a:ext cx="1856775" cy="1856775"/>
            <a:chOff x="10987644" y="2415988"/>
            <a:chExt cx="1856775" cy="185677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987644" y="2415988"/>
              <a:ext cx="1856775" cy="185677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351320" y="2931644"/>
            <a:ext cx="9466676" cy="2492697"/>
            <a:chOff x="6351320" y="2931644"/>
            <a:chExt cx="9466676" cy="249269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51320" y="2931644"/>
              <a:ext cx="9466676" cy="249269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007902" y="5627585"/>
            <a:ext cx="3196562" cy="1185572"/>
            <a:chOff x="6007902" y="5627585"/>
            <a:chExt cx="3196562" cy="118557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3560000">
              <a:off x="6007902" y="5627585"/>
              <a:ext cx="3196562" cy="118557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401186" y="2794385"/>
            <a:ext cx="6171429" cy="6171429"/>
            <a:chOff x="2401186" y="2794385"/>
            <a:chExt cx="6171429" cy="617142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01186" y="2794385"/>
              <a:ext cx="6171429" cy="617142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211289" y="5610647"/>
            <a:ext cx="3237250" cy="1200663"/>
            <a:chOff x="8211289" y="5610647"/>
            <a:chExt cx="3237250" cy="1200663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13260000">
              <a:off x="8211289" y="5610647"/>
              <a:ext cx="3237250" cy="12006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423522" y="5624151"/>
            <a:ext cx="3237250" cy="1200663"/>
            <a:chOff x="10423522" y="5624151"/>
            <a:chExt cx="3237250" cy="1200663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13260000">
              <a:off x="10423522" y="5624151"/>
              <a:ext cx="3237250" cy="120066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2120822" y="5620040"/>
            <a:ext cx="3237250" cy="1200663"/>
            <a:chOff x="12120822" y="5620040"/>
            <a:chExt cx="3237250" cy="120066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13260000">
              <a:off x="12120822" y="5620040"/>
              <a:ext cx="3237250" cy="120066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770433" y="7781862"/>
            <a:ext cx="2028358" cy="1915658"/>
            <a:chOff x="6770433" y="7781862"/>
            <a:chExt cx="2028358" cy="1915658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770433" y="7781862"/>
              <a:ext cx="2028358" cy="1915658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9408471" y="7781862"/>
            <a:ext cx="2028358" cy="1915658"/>
            <a:chOff x="9408471" y="7781862"/>
            <a:chExt cx="2028358" cy="1915658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408471" y="7781862"/>
              <a:ext cx="2028358" cy="1915658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1839879" y="7781862"/>
            <a:ext cx="2028358" cy="1915658"/>
            <a:chOff x="11839879" y="7781862"/>
            <a:chExt cx="2028358" cy="1915658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839879" y="7781862"/>
              <a:ext cx="2028358" cy="1915658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4355721" y="7781862"/>
            <a:ext cx="2028358" cy="1915658"/>
            <a:chOff x="14355721" y="7781862"/>
            <a:chExt cx="2028358" cy="1915658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4355721" y="7781862"/>
              <a:ext cx="2028358" cy="1915658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7315513" y="7056811"/>
            <a:ext cx="957068" cy="1450103"/>
            <a:chOff x="7315513" y="7056811"/>
            <a:chExt cx="957068" cy="1450103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315513" y="7056811"/>
              <a:ext cx="957068" cy="1450103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9829914" y="7045901"/>
            <a:ext cx="971469" cy="1471923"/>
            <a:chOff x="9829914" y="7045901"/>
            <a:chExt cx="971469" cy="1471923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829914" y="7045901"/>
              <a:ext cx="971469" cy="1471923"/>
            </a:xfrm>
            <a:prstGeom prst="rect">
              <a:avLst/>
            </a:prstGeom>
          </p:spPr>
        </p:pic>
      </p:grpSp>
      <p:pic>
        <p:nvPicPr>
          <p:cNvPr id="54" name="Object 5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183179" y="7377336"/>
            <a:ext cx="1559871" cy="1012652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9807165" y="8466551"/>
            <a:ext cx="1230969" cy="1230969"/>
            <a:chOff x="9807165" y="8466551"/>
            <a:chExt cx="1230969" cy="1230969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807165" y="8466551"/>
              <a:ext cx="1230969" cy="1230969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7186681" y="8466551"/>
            <a:ext cx="1230969" cy="1230969"/>
            <a:chOff x="7186681" y="8466551"/>
            <a:chExt cx="1230969" cy="1230969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186681" y="8466551"/>
              <a:ext cx="1230969" cy="1230969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2267148" y="8466551"/>
            <a:ext cx="1230969" cy="1230969"/>
            <a:chOff x="12267148" y="8466551"/>
            <a:chExt cx="1230969" cy="1230969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2267148" y="8466551"/>
              <a:ext cx="1230969" cy="1230969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4739407" y="8466551"/>
            <a:ext cx="1230969" cy="1230969"/>
            <a:chOff x="14739407" y="8466551"/>
            <a:chExt cx="1230969" cy="1230969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4739407" y="8466551"/>
              <a:ext cx="1230969" cy="1230969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626665" y="5142857"/>
            <a:ext cx="1549040" cy="1549040"/>
            <a:chOff x="1626665" y="5142857"/>
            <a:chExt cx="1549040" cy="1549040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626665" y="5142857"/>
              <a:ext cx="1549040" cy="1549040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2726688" y="2406464"/>
            <a:ext cx="1856775" cy="1856775"/>
            <a:chOff x="12726688" y="2406464"/>
            <a:chExt cx="1856775" cy="1856775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2726688" y="2406464"/>
              <a:ext cx="1856775" cy="1856775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4913803" y="7439002"/>
            <a:ext cx="904192" cy="904228"/>
            <a:chOff x="14913803" y="7439002"/>
            <a:chExt cx="904192" cy="904228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4913803" y="7439002"/>
              <a:ext cx="904192" cy="90422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106741" y="8142812"/>
            <a:ext cx="1409471" cy="1609185"/>
            <a:chOff x="4106741" y="8142812"/>
            <a:chExt cx="1409471" cy="16091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06741" y="8142812"/>
              <a:ext cx="1409471" cy="160918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4063" y="1332533"/>
            <a:ext cx="6171429" cy="6171429"/>
            <a:chOff x="94063" y="1332533"/>
            <a:chExt cx="6171429" cy="61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063" y="1332533"/>
              <a:ext cx="6171429" cy="61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80954" y="463378"/>
            <a:ext cx="2172061" cy="70445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820044" y="2082131"/>
            <a:ext cx="5243394" cy="6642324"/>
            <a:chOff x="11820044" y="2082131"/>
            <a:chExt cx="5243394" cy="664232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820044" y="2082131"/>
              <a:ext cx="5243394" cy="6642324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297270" y="2249003"/>
            <a:ext cx="2340766" cy="103169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2076072" y="3399516"/>
            <a:ext cx="1315797" cy="1315797"/>
            <a:chOff x="12076072" y="3399516"/>
            <a:chExt cx="1315797" cy="131579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076072" y="3399516"/>
              <a:ext cx="1315797" cy="131579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076072" y="6846063"/>
            <a:ext cx="1315797" cy="1315797"/>
            <a:chOff x="12076072" y="6846063"/>
            <a:chExt cx="1315797" cy="131579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076072" y="6846063"/>
              <a:ext cx="1315797" cy="131579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076072" y="5142857"/>
            <a:ext cx="1315797" cy="1315797"/>
            <a:chOff x="12076072" y="5142857"/>
            <a:chExt cx="1315797" cy="1315797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076072" y="5142857"/>
              <a:ext cx="1315797" cy="131579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391868" y="3808425"/>
            <a:ext cx="1099201" cy="497978"/>
            <a:chOff x="13391868" y="3808425"/>
            <a:chExt cx="1099201" cy="497978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391868" y="3808425"/>
              <a:ext cx="1099201" cy="49797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3391868" y="5551767"/>
            <a:ext cx="2237143" cy="497978"/>
            <a:chOff x="13391868" y="5551767"/>
            <a:chExt cx="2237143" cy="49797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391868" y="5551767"/>
              <a:ext cx="2237143" cy="49797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3391868" y="7254973"/>
            <a:ext cx="549600" cy="497978"/>
            <a:chOff x="13391868" y="7254973"/>
            <a:chExt cx="549600" cy="497978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391868" y="7254973"/>
              <a:ext cx="549600" cy="49797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5124557" y="4248515"/>
            <a:ext cx="1908847" cy="1816222"/>
            <a:chOff x="5124557" y="4248515"/>
            <a:chExt cx="1908847" cy="1816222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11220000">
              <a:off x="5124557" y="4248515"/>
              <a:ext cx="1908847" cy="1816222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8564480" y="5041148"/>
            <a:ext cx="1934914" cy="1841025"/>
            <a:chOff x="8564480" y="5041148"/>
            <a:chExt cx="1934914" cy="1841025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12720000">
              <a:off x="8564480" y="5041148"/>
              <a:ext cx="1934914" cy="184102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0240569" y="4090722"/>
            <a:ext cx="2745871" cy="2104271"/>
            <a:chOff x="10240569" y="4090722"/>
            <a:chExt cx="2745871" cy="2104271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240569" y="4090722"/>
              <a:ext cx="2745871" cy="2104271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5811107" y="6846063"/>
            <a:ext cx="1282976" cy="1895324"/>
            <a:chOff x="5811107" y="6846063"/>
            <a:chExt cx="1282976" cy="1895324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5811107" y="6846063"/>
              <a:ext cx="1282976" cy="1895324"/>
              <a:chOff x="5811107" y="6846063"/>
              <a:chExt cx="1282976" cy="1895324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5169619" y="5898401"/>
                <a:ext cx="2565952" cy="3790649"/>
              </a:xfrm>
              <a:prstGeom prst="rect">
                <a:avLst/>
              </a:prstGeom>
            </p:spPr>
          </p:pic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5811107" y="6846063"/>
                <a:ext cx="1282976" cy="1895324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6551592" y="8234916"/>
              <a:ext cx="340047" cy="340047"/>
              <a:chOff x="6551592" y="8234916"/>
              <a:chExt cx="340047" cy="340047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 rot="2700000">
                <a:off x="6551592" y="8234916"/>
                <a:ext cx="340047" cy="340047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5998544" y="8197757"/>
              <a:ext cx="395318" cy="395318"/>
              <a:chOff x="5998544" y="8197757"/>
              <a:chExt cx="395318" cy="395318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5998544" y="8197757"/>
                <a:ext cx="395318" cy="395318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6196203" y="6973220"/>
              <a:ext cx="470206" cy="712433"/>
              <a:chOff x="6196203" y="6973220"/>
              <a:chExt cx="470206" cy="712433"/>
            </a:xfrm>
          </p:grpSpPr>
          <p:pic>
            <p:nvPicPr>
              <p:cNvPr id="55" name="Object 54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6196203" y="6973220"/>
                <a:ext cx="470206" cy="712433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5890274" y="7832683"/>
              <a:ext cx="1124641" cy="213441"/>
              <a:chOff x="5890274" y="7832683"/>
              <a:chExt cx="1124641" cy="213441"/>
            </a:xfrm>
          </p:grpSpPr>
          <p:grpSp>
            <p:nvGrpSpPr>
              <p:cNvPr id="1020" name="그룹 1020"/>
              <p:cNvGrpSpPr/>
              <p:nvPr/>
            </p:nvGrpSpPr>
            <p:grpSpPr>
              <a:xfrm>
                <a:off x="5890274" y="7832683"/>
                <a:ext cx="204222" cy="213441"/>
                <a:chOff x="5890274" y="7832683"/>
                <a:chExt cx="204222" cy="213441"/>
              </a:xfrm>
            </p:grpSpPr>
            <p:pic>
              <p:nvPicPr>
                <p:cNvPr id="59" name="Object 58"/>
                <p:cNvPicPr>
                  <a:picLocks noChangeAspect="1"/>
                </p:cNvPicPr>
                <p:nvPr/>
              </p:nvPicPr>
              <p:blipFill>
                <a:blip r:embed="rId22" cstate="print"/>
                <a:stretch>
                  <a:fillRect/>
                </a:stretch>
              </p:blipFill>
              <p:spPr>
                <a:xfrm>
                  <a:off x="5890274" y="7832683"/>
                  <a:ext cx="204222" cy="213441"/>
                </a:xfrm>
                <a:prstGeom prst="rect">
                  <a:avLst/>
                </a:prstGeom>
              </p:spPr>
            </p:pic>
          </p:grpSp>
          <p:grpSp>
            <p:nvGrpSpPr>
              <p:cNvPr id="1021" name="그룹 1021"/>
              <p:cNvGrpSpPr/>
              <p:nvPr/>
            </p:nvGrpSpPr>
            <p:grpSpPr>
              <a:xfrm>
                <a:off x="6189832" y="7832683"/>
                <a:ext cx="204222" cy="213441"/>
                <a:chOff x="6189832" y="7832683"/>
                <a:chExt cx="204222" cy="213441"/>
              </a:xfrm>
            </p:grpSpPr>
            <p:pic>
              <p:nvPicPr>
                <p:cNvPr id="62" name="Object 61"/>
                <p:cNvPicPr>
                  <a:picLocks noChangeAspect="1"/>
                </p:cNvPicPr>
                <p:nvPr/>
              </p:nvPicPr>
              <p:blipFill>
                <a:blip r:embed="rId23" cstate="print"/>
                <a:stretch>
                  <a:fillRect/>
                </a:stretch>
              </p:blipFill>
              <p:spPr>
                <a:xfrm>
                  <a:off x="6189832" y="7832683"/>
                  <a:ext cx="204222" cy="213441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6505757" y="7832683"/>
                <a:ext cx="204222" cy="213441"/>
                <a:chOff x="6505757" y="7832683"/>
                <a:chExt cx="204222" cy="213441"/>
              </a:xfrm>
            </p:grpSpPr>
            <p:pic>
              <p:nvPicPr>
                <p:cNvPr id="65" name="Object 64"/>
                <p:cNvPicPr>
                  <a:picLocks noChangeAspect="1"/>
                </p:cNvPicPr>
                <p:nvPr/>
              </p:nvPicPr>
              <p:blipFill>
                <a:blip r:embed="rId24" cstate="print"/>
                <a:stretch>
                  <a:fillRect/>
                </a:stretch>
              </p:blipFill>
              <p:spPr>
                <a:xfrm>
                  <a:off x="6505757" y="7832683"/>
                  <a:ext cx="204222" cy="213441"/>
                </a:xfrm>
                <a:prstGeom prst="rect">
                  <a:avLst/>
                </a:prstGeom>
              </p:spPr>
            </p:pic>
          </p:grpSp>
          <p:grpSp>
            <p:nvGrpSpPr>
              <p:cNvPr id="1023" name="그룹 1023"/>
              <p:cNvGrpSpPr/>
              <p:nvPr/>
            </p:nvGrpSpPr>
            <p:grpSpPr>
              <a:xfrm>
                <a:off x="6810694" y="7832683"/>
                <a:ext cx="204222" cy="213441"/>
                <a:chOff x="6810694" y="7832683"/>
                <a:chExt cx="204222" cy="213441"/>
              </a:xfrm>
            </p:grpSpPr>
            <p:pic>
              <p:nvPicPr>
                <p:cNvPr id="68" name="Object 67"/>
                <p:cNvPicPr>
                  <a:picLocks noChangeAspect="1"/>
                </p:cNvPicPr>
                <p:nvPr/>
              </p:nvPicPr>
              <p:blipFill>
                <a:blip r:embed="rId25" cstate="print"/>
                <a:stretch>
                  <a:fillRect/>
                </a:stretch>
              </p:blipFill>
              <p:spPr>
                <a:xfrm>
                  <a:off x="6810694" y="7832683"/>
                  <a:ext cx="204222" cy="213441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24" name="그룹 1024"/>
          <p:cNvGrpSpPr/>
          <p:nvPr/>
        </p:nvGrpSpPr>
        <p:grpSpPr>
          <a:xfrm>
            <a:off x="7784387" y="6850858"/>
            <a:ext cx="1282976" cy="1895324"/>
            <a:chOff x="7784387" y="6850858"/>
            <a:chExt cx="1282976" cy="1895324"/>
          </a:xfrm>
        </p:grpSpPr>
        <p:grpSp>
          <p:nvGrpSpPr>
            <p:cNvPr id="1025" name="그룹 1025"/>
            <p:cNvGrpSpPr/>
            <p:nvPr/>
          </p:nvGrpSpPr>
          <p:grpSpPr>
            <a:xfrm>
              <a:off x="7784387" y="6850858"/>
              <a:ext cx="1282976" cy="1895324"/>
              <a:chOff x="7784387" y="6850858"/>
              <a:chExt cx="1282976" cy="1895324"/>
            </a:xfrm>
          </p:grpSpPr>
          <p:pic>
            <p:nvPicPr>
              <p:cNvPr id="74" name="Object 73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7142899" y="5903196"/>
                <a:ext cx="2565952" cy="3790649"/>
              </a:xfrm>
              <a:prstGeom prst="rect">
                <a:avLst/>
              </a:prstGeom>
            </p:spPr>
          </p:pic>
          <p:pic>
            <p:nvPicPr>
              <p:cNvPr id="75" name="Object 74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7784387" y="6850858"/>
                <a:ext cx="1282976" cy="1895324"/>
              </a:xfrm>
              <a:prstGeom prst="rect">
                <a:avLst/>
              </a:prstGeom>
            </p:spPr>
          </p:pic>
        </p:grpSp>
        <p:grpSp>
          <p:nvGrpSpPr>
            <p:cNvPr id="1026" name="그룹 1026"/>
            <p:cNvGrpSpPr/>
            <p:nvPr/>
          </p:nvGrpSpPr>
          <p:grpSpPr>
            <a:xfrm>
              <a:off x="8524873" y="8239711"/>
              <a:ext cx="340047" cy="340047"/>
              <a:chOff x="8524873" y="8239711"/>
              <a:chExt cx="340047" cy="340047"/>
            </a:xfrm>
          </p:grpSpPr>
          <p:pic>
            <p:nvPicPr>
              <p:cNvPr id="78" name="Object 77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 rot="2700000">
                <a:off x="8524873" y="8239711"/>
                <a:ext cx="340047" cy="340047"/>
              </a:xfrm>
              <a:prstGeom prst="rect">
                <a:avLst/>
              </a:prstGeom>
            </p:spPr>
          </p:pic>
        </p:grpSp>
        <p:grpSp>
          <p:nvGrpSpPr>
            <p:cNvPr id="1027" name="그룹 1027"/>
            <p:cNvGrpSpPr/>
            <p:nvPr/>
          </p:nvGrpSpPr>
          <p:grpSpPr>
            <a:xfrm>
              <a:off x="7971825" y="8202552"/>
              <a:ext cx="395318" cy="395318"/>
              <a:chOff x="7971825" y="8202552"/>
              <a:chExt cx="395318" cy="395318"/>
            </a:xfrm>
          </p:grpSpPr>
          <p:pic>
            <p:nvPicPr>
              <p:cNvPr id="81" name="Object 80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7971825" y="8202552"/>
                <a:ext cx="395318" cy="395318"/>
              </a:xfrm>
              <a:prstGeom prst="rect">
                <a:avLst/>
              </a:prstGeom>
            </p:spPr>
          </p:pic>
        </p:grpSp>
        <p:grpSp>
          <p:nvGrpSpPr>
            <p:cNvPr id="1028" name="그룹 1028"/>
            <p:cNvGrpSpPr/>
            <p:nvPr/>
          </p:nvGrpSpPr>
          <p:grpSpPr>
            <a:xfrm>
              <a:off x="7863555" y="7837478"/>
              <a:ext cx="1124641" cy="213441"/>
              <a:chOff x="7863555" y="7837478"/>
              <a:chExt cx="1124641" cy="213441"/>
            </a:xfrm>
          </p:grpSpPr>
          <p:grpSp>
            <p:nvGrpSpPr>
              <p:cNvPr id="1029" name="그룹 1029"/>
              <p:cNvGrpSpPr/>
              <p:nvPr/>
            </p:nvGrpSpPr>
            <p:grpSpPr>
              <a:xfrm>
                <a:off x="7863555" y="7837478"/>
                <a:ext cx="204222" cy="213441"/>
                <a:chOff x="7863555" y="7837478"/>
                <a:chExt cx="204222" cy="213441"/>
              </a:xfrm>
            </p:grpSpPr>
            <p:pic>
              <p:nvPicPr>
                <p:cNvPr id="85" name="Object 84"/>
                <p:cNvPicPr>
                  <a:picLocks noChangeAspect="1"/>
                </p:cNvPicPr>
                <p:nvPr/>
              </p:nvPicPr>
              <p:blipFill>
                <a:blip r:embed="rId30" cstate="print"/>
                <a:stretch>
                  <a:fillRect/>
                </a:stretch>
              </p:blipFill>
              <p:spPr>
                <a:xfrm>
                  <a:off x="7863555" y="7837478"/>
                  <a:ext cx="204222" cy="213441"/>
                </a:xfrm>
                <a:prstGeom prst="rect">
                  <a:avLst/>
                </a:prstGeom>
              </p:spPr>
            </p:pic>
          </p:grpSp>
          <p:grpSp>
            <p:nvGrpSpPr>
              <p:cNvPr id="1030" name="그룹 1030"/>
              <p:cNvGrpSpPr/>
              <p:nvPr/>
            </p:nvGrpSpPr>
            <p:grpSpPr>
              <a:xfrm>
                <a:off x="8163113" y="7837478"/>
                <a:ext cx="204222" cy="213441"/>
                <a:chOff x="8163113" y="7837478"/>
                <a:chExt cx="204222" cy="213441"/>
              </a:xfrm>
            </p:grpSpPr>
            <p:pic>
              <p:nvPicPr>
                <p:cNvPr id="88" name="Object 87"/>
                <p:cNvPicPr>
                  <a:picLocks noChangeAspect="1"/>
                </p:cNvPicPr>
                <p:nvPr/>
              </p:nvPicPr>
              <p:blipFill>
                <a:blip r:embed="rId31" cstate="print"/>
                <a:stretch>
                  <a:fillRect/>
                </a:stretch>
              </p:blipFill>
              <p:spPr>
                <a:xfrm>
                  <a:off x="8163113" y="7837478"/>
                  <a:ext cx="204222" cy="213441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8479038" y="7837478"/>
                <a:ext cx="204222" cy="213441"/>
                <a:chOff x="8479038" y="7837478"/>
                <a:chExt cx="204222" cy="213441"/>
              </a:xfrm>
            </p:grpSpPr>
            <p:pic>
              <p:nvPicPr>
                <p:cNvPr id="91" name="Object 90"/>
                <p:cNvPicPr>
                  <a:picLocks noChangeAspect="1"/>
                </p:cNvPicPr>
                <p:nvPr/>
              </p:nvPicPr>
              <p:blipFill>
                <a:blip r:embed="rId32" cstate="print"/>
                <a:stretch>
                  <a:fillRect/>
                </a:stretch>
              </p:blipFill>
              <p:spPr>
                <a:xfrm>
                  <a:off x="8479038" y="7837478"/>
                  <a:ext cx="204222" cy="213441"/>
                </a:xfrm>
                <a:prstGeom prst="rect">
                  <a:avLst/>
                </a:prstGeom>
              </p:spPr>
            </p:pic>
          </p:grpSp>
          <p:grpSp>
            <p:nvGrpSpPr>
              <p:cNvPr id="1032" name="그룹 1032"/>
              <p:cNvGrpSpPr/>
              <p:nvPr/>
            </p:nvGrpSpPr>
            <p:grpSpPr>
              <a:xfrm>
                <a:off x="8783974" y="7837478"/>
                <a:ext cx="204222" cy="213441"/>
                <a:chOff x="8783974" y="7837478"/>
                <a:chExt cx="204222" cy="213441"/>
              </a:xfrm>
            </p:grpSpPr>
            <p:pic>
              <p:nvPicPr>
                <p:cNvPr id="94" name="Object 93"/>
                <p:cNvPicPr>
                  <a:picLocks noChangeAspect="1"/>
                </p:cNvPicPr>
                <p:nvPr/>
              </p:nvPicPr>
              <p:blipFill>
                <a:blip r:embed="rId33" cstate="print"/>
                <a:stretch>
                  <a:fillRect/>
                </a:stretch>
              </p:blipFill>
              <p:spPr>
                <a:xfrm>
                  <a:off x="8783974" y="7837478"/>
                  <a:ext cx="204222" cy="213441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3" name="그룹 1033"/>
            <p:cNvGrpSpPr/>
            <p:nvPr/>
          </p:nvGrpSpPr>
          <p:grpSpPr>
            <a:xfrm>
              <a:off x="8186436" y="7062586"/>
              <a:ext cx="402688" cy="610133"/>
              <a:chOff x="8186436" y="7062586"/>
              <a:chExt cx="402688" cy="610133"/>
            </a:xfrm>
          </p:grpSpPr>
          <p:pic>
            <p:nvPicPr>
              <p:cNvPr id="98" name="Object 97"/>
              <p:cNvPicPr>
                <a:picLocks noChangeAspect="1"/>
              </p:cNvPicPr>
              <p:nvPr/>
            </p:nvPicPr>
            <p:blipFill>
              <a:blip r:embed="rId34" cstate="print"/>
              <a:stretch>
                <a:fillRect/>
              </a:stretch>
            </p:blipFill>
            <p:spPr>
              <a:xfrm>
                <a:off x="8186436" y="7062586"/>
                <a:ext cx="402688" cy="610133"/>
              </a:xfrm>
              <a:prstGeom prst="rect">
                <a:avLst/>
              </a:prstGeom>
            </p:spPr>
          </p:pic>
        </p:grpSp>
      </p:grpSp>
      <p:grpSp>
        <p:nvGrpSpPr>
          <p:cNvPr id="1034" name="그룹 1034"/>
          <p:cNvGrpSpPr/>
          <p:nvPr/>
        </p:nvGrpSpPr>
        <p:grpSpPr>
          <a:xfrm>
            <a:off x="9430713" y="8142812"/>
            <a:ext cx="1409471" cy="1609185"/>
            <a:chOff x="9430713" y="8142812"/>
            <a:chExt cx="1409471" cy="1609185"/>
          </a:xfrm>
        </p:grpSpPr>
        <p:pic>
          <p:nvPicPr>
            <p:cNvPr id="102" name="Object 101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9430713" y="8142812"/>
              <a:ext cx="1409471" cy="1609185"/>
            </a:xfrm>
            <a:prstGeom prst="rect">
              <a:avLst/>
            </a:prstGeom>
          </p:spPr>
        </p:pic>
      </p:grpSp>
      <p:grpSp>
        <p:nvGrpSpPr>
          <p:cNvPr id="1035" name="그룹 1035"/>
          <p:cNvGrpSpPr/>
          <p:nvPr/>
        </p:nvGrpSpPr>
        <p:grpSpPr>
          <a:xfrm>
            <a:off x="4283550" y="1672208"/>
            <a:ext cx="3885934" cy="781751"/>
            <a:chOff x="4283550" y="1672208"/>
            <a:chExt cx="3885934" cy="781751"/>
          </a:xfrm>
        </p:grpSpPr>
        <p:pic>
          <p:nvPicPr>
            <p:cNvPr id="105" name="Object 104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4283550" y="1672208"/>
              <a:ext cx="3885934" cy="781751"/>
            </a:xfrm>
            <a:prstGeom prst="rect">
              <a:avLst/>
            </a:prstGeom>
          </p:spPr>
        </p:pic>
      </p:grpSp>
      <p:grpSp>
        <p:nvGrpSpPr>
          <p:cNvPr id="1036" name="그룹 1036"/>
          <p:cNvGrpSpPr/>
          <p:nvPr/>
        </p:nvGrpSpPr>
        <p:grpSpPr>
          <a:xfrm>
            <a:off x="5092267" y="1691255"/>
            <a:ext cx="731349" cy="731349"/>
            <a:chOff x="5092267" y="1691255"/>
            <a:chExt cx="731349" cy="731349"/>
          </a:xfrm>
        </p:grpSpPr>
        <p:pic>
          <p:nvPicPr>
            <p:cNvPr id="108" name="Object 107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092267" y="1691255"/>
              <a:ext cx="731349" cy="731349"/>
            </a:xfrm>
            <a:prstGeom prst="rect">
              <a:avLst/>
            </a:prstGeom>
          </p:spPr>
        </p:pic>
      </p:grpSp>
      <p:grpSp>
        <p:nvGrpSpPr>
          <p:cNvPr id="1037" name="그룹 1037"/>
          <p:cNvGrpSpPr/>
          <p:nvPr/>
        </p:nvGrpSpPr>
        <p:grpSpPr>
          <a:xfrm>
            <a:off x="4360918" y="1691255"/>
            <a:ext cx="731349" cy="731349"/>
            <a:chOff x="4360918" y="1691255"/>
            <a:chExt cx="731349" cy="731349"/>
          </a:xfrm>
        </p:grpSpPr>
        <p:pic>
          <p:nvPicPr>
            <p:cNvPr id="111" name="Object 110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4360918" y="1691255"/>
              <a:ext cx="731349" cy="731349"/>
            </a:xfrm>
            <a:prstGeom prst="rect">
              <a:avLst/>
            </a:prstGeom>
          </p:spPr>
        </p:pic>
      </p:grpSp>
      <p:grpSp>
        <p:nvGrpSpPr>
          <p:cNvPr id="1038" name="그룹 1038"/>
          <p:cNvGrpSpPr/>
          <p:nvPr/>
        </p:nvGrpSpPr>
        <p:grpSpPr>
          <a:xfrm>
            <a:off x="5852267" y="1689351"/>
            <a:ext cx="731349" cy="731349"/>
            <a:chOff x="5852267" y="1689351"/>
            <a:chExt cx="731349" cy="731349"/>
          </a:xfrm>
        </p:grpSpPr>
        <p:pic>
          <p:nvPicPr>
            <p:cNvPr id="114" name="Object 113"/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5852267" y="1689351"/>
              <a:ext cx="731349" cy="7313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2022-08-18T17:04:03Z</dcterms:created>
  <dcterms:modified xsi:type="dcterms:W3CDTF">2022-08-18T17:04:03Z</dcterms:modified>
</cp:coreProperties>
</file>