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Relationship Id="rId19" Type="http://schemas.openxmlformats.org/officeDocument/2006/relationships/image" Target="../media/image6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png"/><Relationship Id="rId20" Type="http://schemas.openxmlformats.org/officeDocument/2006/relationships/image" Target="../media/image91.png"/><Relationship Id="rId21" Type="http://schemas.openxmlformats.org/officeDocument/2006/relationships/image" Target="../media/image92.png"/><Relationship Id="rId22" Type="http://schemas.openxmlformats.org/officeDocument/2006/relationships/image" Target="../media/image93.png"/><Relationship Id="rId23" Type="http://schemas.openxmlformats.org/officeDocument/2006/relationships/image" Target="../media/image94.png"/><Relationship Id="rId24" Type="http://schemas.openxmlformats.org/officeDocument/2006/relationships/image" Target="../media/image95.png"/><Relationship Id="rId25" Type="http://schemas.openxmlformats.org/officeDocument/2006/relationships/image" Target="../media/image96.png"/><Relationship Id="rId26" Type="http://schemas.openxmlformats.org/officeDocument/2006/relationships/image" Target="../media/image97.png"/><Relationship Id="rId27" Type="http://schemas.openxmlformats.org/officeDocument/2006/relationships/image" Target="../media/image98.png"/><Relationship Id="rId28" Type="http://schemas.openxmlformats.org/officeDocument/2006/relationships/image" Target="../media/image99.png"/><Relationship Id="rId29" Type="http://schemas.openxmlformats.org/officeDocument/2006/relationships/image" Target="../media/image100.png"/><Relationship Id="rId30" Type="http://schemas.openxmlformats.org/officeDocument/2006/relationships/image" Target="../media/image101.png"/><Relationship Id="rId31" Type="http://schemas.openxmlformats.org/officeDocument/2006/relationships/image" Target="../media/image102.png"/><Relationship Id="rId32" Type="http://schemas.openxmlformats.org/officeDocument/2006/relationships/image" Target="../media/image103.png"/><Relationship Id="rId33" Type="http://schemas.openxmlformats.org/officeDocument/2006/relationships/image" Target="../media/image104.png"/><Relationship Id="rId34" Type="http://schemas.openxmlformats.org/officeDocument/2006/relationships/image" Target="../media/image105.png"/><Relationship Id="rId35" Type="http://schemas.openxmlformats.org/officeDocument/2006/relationships/image" Target="../media/image106.png"/><Relationship Id="rId36" Type="http://schemas.openxmlformats.org/officeDocument/2006/relationships/image" Target="../media/image107.png"/><Relationship Id="rId37" Type="http://schemas.openxmlformats.org/officeDocument/2006/relationships/image" Target="../media/image108.png"/><Relationship Id="rId38" Type="http://schemas.openxmlformats.org/officeDocument/2006/relationships/image" Target="../media/image109.png"/><Relationship Id="rId39" Type="http://schemas.openxmlformats.org/officeDocument/2006/relationships/image" Target="../media/image110.png"/><Relationship Id="rId40" Type="http://schemas.openxmlformats.org/officeDocument/2006/relationships/image" Target="../media/image111.png"/><Relationship Id="rId41" Type="http://schemas.openxmlformats.org/officeDocument/2006/relationships/image" Target="../media/image112.png"/><Relationship Id="rId42" Type="http://schemas.openxmlformats.org/officeDocument/2006/relationships/image" Target="../media/image113.png"/><Relationship Id="rId43" Type="http://schemas.openxmlformats.org/officeDocument/2006/relationships/image" Target="../media/image114.png"/><Relationship Id="rId44" Type="http://schemas.openxmlformats.org/officeDocument/2006/relationships/image" Target="../media/image115.png"/><Relationship Id="rId45" Type="http://schemas.openxmlformats.org/officeDocument/2006/relationships/image" Target="../media/image116.png"/><Relationship Id="rId46" Type="http://schemas.openxmlformats.org/officeDocument/2006/relationships/image" Target="../media/image117.png"/><Relationship Id="rId47" Type="http://schemas.openxmlformats.org/officeDocument/2006/relationships/image" Target="../media/image118.png"/><Relationship Id="rId48" Type="http://schemas.openxmlformats.org/officeDocument/2006/relationships/image" Target="../media/image119.png"/><Relationship Id="rId49" Type="http://schemas.openxmlformats.org/officeDocument/2006/relationships/image" Target="../media/image120.png"/><Relationship Id="rId50" Type="http://schemas.openxmlformats.org/officeDocument/2006/relationships/image" Target="../media/image121.png"/><Relationship Id="rId51" Type="http://schemas.openxmlformats.org/officeDocument/2006/relationships/image" Target="../media/image122.png"/><Relationship Id="rId52" Type="http://schemas.openxmlformats.org/officeDocument/2006/relationships/image" Target="../media/image123.png"/><Relationship Id="rId53" Type="http://schemas.openxmlformats.org/officeDocument/2006/relationships/image" Target="../media/image124.png"/><Relationship Id="rId54" Type="http://schemas.openxmlformats.org/officeDocument/2006/relationships/image" Target="../media/image125.png"/><Relationship Id="rId55" Type="http://schemas.openxmlformats.org/officeDocument/2006/relationships/image" Target="../media/image1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D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9139601"/>
            <a:ext cx="19276190" cy="106667"/>
            <a:chOff x="-495238" y="9139601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9139601"/>
              <a:ext cx="19276190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33333" y="2019048"/>
            <a:ext cx="10414528" cy="6242736"/>
            <a:chOff x="3933333" y="2019048"/>
            <a:chExt cx="10414528" cy="62427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3333" y="2019048"/>
              <a:ext cx="10414528" cy="62427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60952" y="2019048"/>
            <a:ext cx="4363810" cy="1593813"/>
            <a:chOff x="6960952" y="2019048"/>
            <a:chExt cx="4363810" cy="15938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3813" y="2198980"/>
              <a:ext cx="4618396" cy="171527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0040500" y="2019048"/>
              <a:ext cx="838741" cy="750366"/>
              <a:chOff x="10040500" y="2019048"/>
              <a:chExt cx="838741" cy="75036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040500" y="2019048"/>
                <a:ext cx="838741" cy="75036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1295884" y="9214521"/>
            <a:ext cx="20872962" cy="1234286"/>
            <a:chOff x="-1295884" y="9214521"/>
            <a:chExt cx="20872962" cy="123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95884" y="9214521"/>
              <a:ext cx="20872962" cy="123428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63811" y="9390450"/>
            <a:ext cx="10197307" cy="7436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2306" y="4629512"/>
            <a:ext cx="6432239" cy="25514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2306" y="3725042"/>
            <a:ext cx="8446839" cy="25706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67624" y="3882863"/>
            <a:ext cx="4923226" cy="24252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0954" y="554862"/>
            <a:ext cx="2519490" cy="6133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5408" y="2104893"/>
            <a:ext cx="14837592" cy="7267368"/>
            <a:chOff x="1795408" y="2104893"/>
            <a:chExt cx="14837592" cy="72673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526562" y="-1472888"/>
              <a:ext cx="29675185" cy="14534735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5408" y="2104893"/>
              <a:ext cx="14837592" cy="726736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2879" y="5966010"/>
            <a:ext cx="11857921" cy="27848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2879" y="3426913"/>
            <a:ext cx="13819073" cy="243249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0954" y="554862"/>
            <a:ext cx="2519490" cy="6133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17804" y="7849252"/>
            <a:ext cx="2235126" cy="1190442"/>
            <a:chOff x="5917804" y="7849252"/>
            <a:chExt cx="2235126" cy="11904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7804" y="7849252"/>
              <a:ext cx="2235126" cy="11904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17804" y="3668361"/>
            <a:ext cx="3183927" cy="1190442"/>
            <a:chOff x="5917804" y="3668361"/>
            <a:chExt cx="3183927" cy="11904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7804" y="3668361"/>
              <a:ext cx="3183927" cy="11904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0954" y="554862"/>
            <a:ext cx="2519490" cy="61333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7371" y="3535296"/>
            <a:ext cx="6996412" cy="144295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05925" y="1888439"/>
            <a:ext cx="5587607" cy="10313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58190" y="5708297"/>
            <a:ext cx="8716618" cy="1331124"/>
            <a:chOff x="6158190" y="5708297"/>
            <a:chExt cx="8716618" cy="133112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605211" y="5708297"/>
              <a:ext cx="3183927" cy="1190442"/>
              <a:chOff x="10605211" y="5708297"/>
              <a:chExt cx="3183927" cy="119044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605211" y="5708297"/>
                <a:ext cx="3183927" cy="1190442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25125" y="5664374"/>
              <a:ext cx="7821422" cy="144295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72938" y="7716187"/>
            <a:ext cx="6929822" cy="14429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602968" y="2769825"/>
            <a:ext cx="2746262" cy="2746262"/>
            <a:chOff x="2602968" y="2769825"/>
            <a:chExt cx="2746262" cy="274626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02968" y="2769825"/>
              <a:ext cx="2746262" cy="27462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02968" y="4910343"/>
            <a:ext cx="2746262" cy="2746262"/>
            <a:chOff x="2602968" y="4910343"/>
            <a:chExt cx="2746262" cy="274626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02968" y="4910343"/>
              <a:ext cx="2746262" cy="27462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602968" y="7039421"/>
            <a:ext cx="2746262" cy="2746262"/>
            <a:chOff x="2602968" y="7039421"/>
            <a:chExt cx="2746262" cy="274626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02968" y="7039421"/>
              <a:ext cx="2746262" cy="27462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0954" y="554862"/>
            <a:ext cx="2519490" cy="6133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30131" y="4475609"/>
            <a:ext cx="4716521" cy="13259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94913" y="2612647"/>
            <a:ext cx="6532680" cy="1719787"/>
            <a:chOff x="9794913" y="2612647"/>
            <a:chExt cx="6532680" cy="171978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94913" y="2628669"/>
              <a:ext cx="1703765" cy="1703765"/>
              <a:chOff x="9794913" y="2628669"/>
              <a:chExt cx="1703765" cy="170376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794913" y="2628669"/>
                <a:ext cx="1703765" cy="170376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623828" y="2612647"/>
              <a:ext cx="1703765" cy="1703765"/>
              <a:chOff x="14623828" y="2612647"/>
              <a:chExt cx="1703765" cy="170376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623828" y="2612647"/>
                <a:ext cx="1703765" cy="170376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065676" y="2858341"/>
              <a:ext cx="1991084" cy="1244421"/>
              <a:chOff x="12065676" y="2858341"/>
              <a:chExt cx="1991084" cy="124442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065676" y="2858341"/>
                <a:ext cx="1991084" cy="1244421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76308" y="7817567"/>
            <a:ext cx="6465864" cy="132596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68200" y="2980425"/>
            <a:ext cx="4002540" cy="984231"/>
            <a:chOff x="2768200" y="2980425"/>
            <a:chExt cx="4002540" cy="98423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8200" y="2980425"/>
              <a:ext cx="4002540" cy="9842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463275" y="5266781"/>
            <a:ext cx="3085714" cy="3085714"/>
            <a:chOff x="2463275" y="5266781"/>
            <a:chExt cx="3085714" cy="3085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63275" y="5266781"/>
              <a:ext cx="3085714" cy="308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809127" y="5266781"/>
            <a:ext cx="3085714" cy="3085714"/>
            <a:chOff x="3809127" y="5266781"/>
            <a:chExt cx="3085714" cy="3085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09127" y="5266781"/>
              <a:ext cx="3085714" cy="308571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75133" y="7941491"/>
            <a:ext cx="5510340" cy="1316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57421" y="1514347"/>
            <a:ext cx="2140839" cy="1769988"/>
            <a:chOff x="4357421" y="1514347"/>
            <a:chExt cx="2140839" cy="17699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7421" y="1514347"/>
              <a:ext cx="2140839" cy="17699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0954" y="554862"/>
            <a:ext cx="947328" cy="61333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19697" y="1664733"/>
            <a:ext cx="12211891" cy="14580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41830" y="3425824"/>
            <a:ext cx="12679535" cy="6549963"/>
            <a:chOff x="2841830" y="3425824"/>
            <a:chExt cx="12679535" cy="65499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1830" y="3425824"/>
              <a:ext cx="12679535" cy="65499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70000" y="7785551"/>
            <a:ext cx="745715" cy="999242"/>
            <a:chOff x="8770000" y="7785551"/>
            <a:chExt cx="745715" cy="9992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0000" y="7785551"/>
              <a:ext cx="745715" cy="9992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40801" y="3739918"/>
            <a:ext cx="4801953" cy="3697643"/>
            <a:chOff x="2140801" y="3739918"/>
            <a:chExt cx="4801953" cy="36976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0801" y="3739918"/>
              <a:ext cx="4801953" cy="36976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90111" y="3636893"/>
            <a:ext cx="4801953" cy="3697643"/>
            <a:chOff x="10690111" y="3636893"/>
            <a:chExt cx="4801953" cy="36976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0111" y="3636893"/>
              <a:ext cx="4801953" cy="3697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0954" y="543240"/>
            <a:ext cx="1680099" cy="62495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904850" y="4383288"/>
            <a:ext cx="1273855" cy="1102426"/>
            <a:chOff x="3904850" y="4383288"/>
            <a:chExt cx="1273855" cy="11024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4850" y="4383288"/>
              <a:ext cx="1273855" cy="11024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08011" y="5945332"/>
            <a:ext cx="3467533" cy="877719"/>
            <a:chOff x="2808011" y="5945332"/>
            <a:chExt cx="3467533" cy="87771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8011" y="5945332"/>
              <a:ext cx="3467533" cy="8777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11380" y="4155034"/>
            <a:ext cx="3200443" cy="1306303"/>
            <a:chOff x="6911380" y="4155034"/>
            <a:chExt cx="3200443" cy="13063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11380" y="4155034"/>
              <a:ext cx="3200443" cy="13063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34013" y="8408977"/>
            <a:ext cx="2755178" cy="1432084"/>
            <a:chOff x="7134013" y="8408977"/>
            <a:chExt cx="2755178" cy="143208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4013" y="8408977"/>
              <a:ext cx="2755178" cy="143208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000970" y="7854177"/>
            <a:ext cx="2982190" cy="1986884"/>
            <a:chOff x="14000970" y="7854177"/>
            <a:chExt cx="2982190" cy="19868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00970" y="7854177"/>
              <a:ext cx="2982190" cy="198688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68646" y="5554943"/>
            <a:ext cx="1808610" cy="133412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10912" y="7637145"/>
            <a:ext cx="2845001" cy="139027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94845" y="7637145"/>
            <a:ext cx="2249934" cy="139027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387738" y="7861352"/>
            <a:ext cx="1553715" cy="87309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775183" y="3423761"/>
            <a:ext cx="1316462" cy="822789"/>
            <a:chOff x="7775183" y="3423761"/>
            <a:chExt cx="1316462" cy="82278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75183" y="3423761"/>
              <a:ext cx="1316462" cy="8227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580316" y="5485714"/>
            <a:ext cx="3021544" cy="1584769"/>
            <a:chOff x="11580316" y="5485714"/>
            <a:chExt cx="3021544" cy="158476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580316" y="5485714"/>
              <a:ext cx="3021544" cy="158476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566716" y="1806024"/>
            <a:ext cx="3901466" cy="102459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773372" y="1811359"/>
            <a:ext cx="3784399" cy="102459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413794" y="4006809"/>
            <a:ext cx="1354587" cy="1314171"/>
            <a:chOff x="12413794" y="4006809"/>
            <a:chExt cx="1354587" cy="131417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413794" y="4006809"/>
              <a:ext cx="1354587" cy="13141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54533" y="6235257"/>
            <a:ext cx="1472105" cy="766809"/>
            <a:chOff x="14154533" y="6235257"/>
            <a:chExt cx="1472105" cy="7668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54533" y="6235257"/>
              <a:ext cx="1472105" cy="7668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68820" y="4783381"/>
            <a:ext cx="2050889" cy="766809"/>
            <a:chOff x="10468820" y="4783381"/>
            <a:chExt cx="2050889" cy="7668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8820" y="4783381"/>
              <a:ext cx="2050889" cy="7668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0954" y="543240"/>
            <a:ext cx="3725337" cy="6249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3127" y="2222232"/>
            <a:ext cx="7376387" cy="10313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85984" y="6254304"/>
            <a:ext cx="1361364" cy="843794"/>
            <a:chOff x="8385984" y="6254304"/>
            <a:chExt cx="1361364" cy="8437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5984" y="6254304"/>
              <a:ext cx="1361364" cy="84379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08669" y="6168592"/>
            <a:ext cx="5062772" cy="9276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385984" y="4673330"/>
            <a:ext cx="1361364" cy="843794"/>
            <a:chOff x="8385984" y="4673330"/>
            <a:chExt cx="1361364" cy="8437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5984" y="4673330"/>
              <a:ext cx="1361364" cy="84379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08697" y="4735766"/>
            <a:ext cx="3725305" cy="9181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175516" y="4783381"/>
            <a:ext cx="3818742" cy="2497651"/>
            <a:chOff x="3175516" y="4783381"/>
            <a:chExt cx="3818742" cy="24976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75516" y="4783381"/>
              <a:ext cx="3818742" cy="24976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19952" y="4116223"/>
            <a:ext cx="5465492" cy="4997337"/>
            <a:chOff x="9219952" y="4116223"/>
            <a:chExt cx="5465492" cy="49973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788" y="1655995"/>
              <a:ext cx="10930984" cy="999467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9952" y="4116223"/>
              <a:ext cx="5465492" cy="49973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0954" y="477380"/>
            <a:ext cx="1680099" cy="6908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3861" y="2060365"/>
            <a:ext cx="4996291" cy="14484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8095" y="3291689"/>
            <a:ext cx="5465492" cy="325936"/>
            <a:chOff x="1238095" y="3291689"/>
            <a:chExt cx="5465492" cy="3259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8095" y="3291689"/>
              <a:ext cx="5465492" cy="32593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85718" y="2060365"/>
            <a:ext cx="4854967" cy="14484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19952" y="3291689"/>
            <a:ext cx="5465492" cy="325936"/>
            <a:chOff x="9219952" y="3291689"/>
            <a:chExt cx="5465492" cy="32593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19952" y="3291689"/>
              <a:ext cx="5465492" cy="3259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7466" y="4116223"/>
            <a:ext cx="5465492" cy="4997337"/>
            <a:chOff x="1257466" y="4116223"/>
            <a:chExt cx="5465492" cy="49973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408698" y="1655995"/>
              <a:ext cx="10930984" cy="999467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7466" y="4116223"/>
              <a:ext cx="5465492" cy="49973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40688" y="4439247"/>
            <a:ext cx="824245" cy="1111907"/>
            <a:chOff x="9440688" y="4439247"/>
            <a:chExt cx="824245" cy="11119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40688" y="4439247"/>
              <a:ext cx="824245" cy="11119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40688" y="5900684"/>
            <a:ext cx="824245" cy="1139062"/>
            <a:chOff x="9440688" y="5900684"/>
            <a:chExt cx="824245" cy="113906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40688" y="5900684"/>
              <a:ext cx="824245" cy="11390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440688" y="7466243"/>
            <a:ext cx="824245" cy="1169183"/>
            <a:chOff x="9440688" y="7466243"/>
            <a:chExt cx="824245" cy="116918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40688" y="7466243"/>
              <a:ext cx="824245" cy="116918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48256" y="4439247"/>
            <a:ext cx="764199" cy="1077342"/>
            <a:chOff x="1648256" y="4439247"/>
            <a:chExt cx="764199" cy="107734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8256" y="4439247"/>
              <a:ext cx="764199" cy="10773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48256" y="7466243"/>
            <a:ext cx="764199" cy="1093148"/>
            <a:chOff x="1648256" y="7466243"/>
            <a:chExt cx="764199" cy="109314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48256" y="7466243"/>
              <a:ext cx="764199" cy="109314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88556" y="4369087"/>
            <a:ext cx="1599575" cy="75641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33570" y="7396082"/>
            <a:ext cx="1609099" cy="75640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648256" y="5919731"/>
            <a:ext cx="764199" cy="1080580"/>
            <a:chOff x="1648256" y="5919731"/>
            <a:chExt cx="764199" cy="108058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48256" y="5919731"/>
              <a:ext cx="764199" cy="1080580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833570" y="5849570"/>
            <a:ext cx="1618622" cy="756413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637173" y="4369087"/>
            <a:ext cx="1609099" cy="76656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82125" y="5849573"/>
            <a:ext cx="1609099" cy="76656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622602" y="7434097"/>
            <a:ext cx="1618622" cy="85799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977764" y="5145438"/>
            <a:ext cx="1411808" cy="356709"/>
            <a:chOff x="2977764" y="5145438"/>
            <a:chExt cx="1411808" cy="35670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77764" y="5145438"/>
              <a:ext cx="1411808" cy="356709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009533" y="5159976"/>
            <a:ext cx="1416622" cy="46327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4551640" y="5142857"/>
            <a:ext cx="1092463" cy="356709"/>
            <a:chOff x="4551640" y="5142857"/>
            <a:chExt cx="1092463" cy="35670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51640" y="5142857"/>
              <a:ext cx="1092463" cy="35670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583408" y="5157396"/>
            <a:ext cx="1095222" cy="46327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086019" y="6614891"/>
            <a:ext cx="677013" cy="436838"/>
            <a:chOff x="4086019" y="6614891"/>
            <a:chExt cx="677013" cy="43683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4086019" y="6614891"/>
              <a:ext cx="677013" cy="412446"/>
              <a:chOff x="4086019" y="6614891"/>
              <a:chExt cx="677013" cy="412446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4086019" y="6614891"/>
                <a:ext cx="677013" cy="412446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22751" y="6631700"/>
              <a:ext cx="676072" cy="53567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190346" y="8130645"/>
            <a:ext cx="465104" cy="400547"/>
            <a:chOff x="4190346" y="8130645"/>
            <a:chExt cx="465104" cy="40054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190346" y="8130645"/>
              <a:ext cx="465104" cy="400547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249042" y="8135460"/>
            <a:ext cx="424825" cy="418730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4960775" y="6614891"/>
            <a:ext cx="669109" cy="436844"/>
            <a:chOff x="4960775" y="6614891"/>
            <a:chExt cx="669109" cy="436844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4960775" y="6614891"/>
              <a:ext cx="669109" cy="412446"/>
              <a:chOff x="4960775" y="6614891"/>
              <a:chExt cx="669109" cy="412446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4960775" y="6614891"/>
                <a:ext cx="669109" cy="412446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997505" y="6631706"/>
              <a:ext cx="675472" cy="43985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2958716" y="6614891"/>
            <a:ext cx="957112" cy="412446"/>
            <a:chOff x="2958716" y="6614891"/>
            <a:chExt cx="957112" cy="412446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958716" y="6614891"/>
              <a:ext cx="957112" cy="412446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2985926" y="6631704"/>
            <a:ext cx="992577" cy="430329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4796854" y="8122263"/>
            <a:ext cx="1468638" cy="421170"/>
            <a:chOff x="4796854" y="8122263"/>
            <a:chExt cx="1468638" cy="421170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4796854" y="8122263"/>
              <a:ext cx="1468638" cy="400547"/>
              <a:chOff x="4796854" y="8122263"/>
              <a:chExt cx="1468638" cy="400547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4796854" y="8122263"/>
                <a:ext cx="1468638" cy="400547"/>
              </a:xfrm>
              <a:prstGeom prst="rect">
                <a:avLst/>
              </a:prstGeom>
            </p:spPr>
          </p:pic>
        </p:grpSp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32524" y="8138591"/>
              <a:ext cx="1480179" cy="52021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958716" y="8127435"/>
            <a:ext cx="1094780" cy="400547"/>
            <a:chOff x="2958716" y="8127435"/>
            <a:chExt cx="1094780" cy="400547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958716" y="8127435"/>
              <a:ext cx="1094780" cy="400547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2977367" y="8127666"/>
            <a:ext cx="1057223" cy="427194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0705376" y="5142857"/>
            <a:ext cx="1620168" cy="377656"/>
            <a:chOff x="10705376" y="5142857"/>
            <a:chExt cx="1620168" cy="377656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705376" y="5142857"/>
              <a:ext cx="1620168" cy="377656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0739008" y="5158250"/>
            <a:ext cx="1623831" cy="397383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0707333" y="6614891"/>
            <a:ext cx="611061" cy="377656"/>
            <a:chOff x="10707333" y="6614891"/>
            <a:chExt cx="611061" cy="377656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707333" y="6614891"/>
              <a:ext cx="611061" cy="377656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0740965" y="6630287"/>
            <a:ext cx="611631" cy="399926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0715522" y="8238216"/>
            <a:ext cx="762825" cy="377656"/>
            <a:chOff x="10715522" y="8238216"/>
            <a:chExt cx="762825" cy="377656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715522" y="8238216"/>
              <a:ext cx="762825" cy="377656"/>
            </a:xfrm>
            <a:prstGeom prst="rect">
              <a:avLst/>
            </a:prstGeom>
          </p:spPr>
        </p:pic>
      </p:grpSp>
      <p:pic>
        <p:nvPicPr>
          <p:cNvPr id="95" name="Object 94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0739630" y="8253610"/>
            <a:ext cx="787183" cy="396431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12470023" y="5142857"/>
            <a:ext cx="725733" cy="395648"/>
            <a:chOff x="12470023" y="5142857"/>
            <a:chExt cx="725733" cy="395648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2470023" y="5142857"/>
              <a:ext cx="725733" cy="377656"/>
              <a:chOff x="12470023" y="5142857"/>
              <a:chExt cx="725733" cy="377656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12470023" y="5142857"/>
                <a:ext cx="725733" cy="377656"/>
              </a:xfrm>
              <a:prstGeom prst="rect">
                <a:avLst/>
              </a:prstGeom>
            </p:spPr>
          </p:pic>
        </p:grpSp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2494136" y="5158246"/>
              <a:ext cx="708259" cy="399926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1507025" y="6616085"/>
            <a:ext cx="1030353" cy="377656"/>
            <a:chOff x="11507025" y="6616085"/>
            <a:chExt cx="1030353" cy="377656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1507025" y="6616085"/>
              <a:ext cx="1030353" cy="377656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1540633" y="6631472"/>
            <a:ext cx="1043022" cy="495241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11588024" y="8235110"/>
            <a:ext cx="1494715" cy="377656"/>
            <a:chOff x="11588024" y="8235110"/>
            <a:chExt cx="1494715" cy="377656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1588024" y="8235110"/>
              <a:ext cx="1494715" cy="377656"/>
            </a:xfrm>
            <a:prstGeom prst="rect">
              <a:avLst/>
            </a:prstGeom>
          </p:spPr>
        </p:pic>
      </p:grpSp>
      <p:pic>
        <p:nvPicPr>
          <p:cNvPr id="109" name="Object 108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11621659" y="8250501"/>
            <a:ext cx="1499812" cy="490488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3184167" y="8237011"/>
            <a:ext cx="604932" cy="377656"/>
            <a:chOff x="13184167" y="8237011"/>
            <a:chExt cx="604932" cy="377656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3184167" y="8237011"/>
              <a:ext cx="604932" cy="377656"/>
            </a:xfrm>
            <a:prstGeom prst="rect">
              <a:avLst/>
            </a:prstGeom>
          </p:spPr>
        </p:pic>
      </p:grpSp>
      <p:pic>
        <p:nvPicPr>
          <p:cNvPr id="113" name="Object 112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13208259" y="8252405"/>
            <a:ext cx="601488" cy="39643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2716777" y="6617821"/>
            <a:ext cx="863655" cy="377656"/>
            <a:chOff x="12716777" y="6617821"/>
            <a:chExt cx="863655" cy="377656"/>
          </a:xfrm>
        </p:grpSpPr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2716777" y="6617821"/>
              <a:ext cx="863655" cy="377656"/>
            </a:xfrm>
            <a:prstGeom prst="rect">
              <a:avLst/>
            </a:prstGeom>
          </p:spPr>
        </p:pic>
      </p:grpSp>
      <p:pic>
        <p:nvPicPr>
          <p:cNvPr id="117" name="Object 116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12750356" y="6633207"/>
            <a:ext cx="847555" cy="3999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2022-08-18T22:13:08Z</dcterms:created>
  <dcterms:modified xsi:type="dcterms:W3CDTF">2022-08-18T22:13:08Z</dcterms:modified>
</cp:coreProperties>
</file>