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95609-D879-462B-A46E-A44025B54AC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CB873-0D1D-4740-8C42-5D64EE0833F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A296A1-808F-4567-95A0-DE6EDA3D545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44EC6C-8EF3-4978-91AA-0C0580E7676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61BFC-ACAA-4D8A-98B6-4A3809A62038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0DB33-044E-4CF0-8B91-284B5B72E6C9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3A0C44-3227-4113-BBED-74C78E263C5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418F7-FCFB-4DC2-BCDE-1F6DD6C5934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D35984-BEBE-479A-803F-9297B31F9F6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00D17-8C65-4659-9FBB-32F6C954F2F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A19B6C-6FB6-401D-B0AA-FAFBFF0CB77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84047F-7CF7-4411-8AE9-41D399FDAAD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  <a:endParaRPr lang="en-GB" sz="3200" b="0" strike="noStrike" spc="-1">
              <a:latin typeface="Arial"/>
            </a:endParaRPr>
          </a:p>
          <a:p>
            <a:pPr marL="864235" lvl="1" indent="-323850">
              <a:spcBef>
                <a:spcPts val="113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  <a:endParaRPr lang="en-GB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  <a:endParaRPr lang="en-GB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  <a:endParaRPr lang="en-GB" sz="2000" b="0" strike="noStrike" spc="-1">
              <a:latin typeface="Arial"/>
            </a:endParaRPr>
          </a:p>
          <a:p>
            <a:pPr marL="2160270" lvl="4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  <a:endParaRPr lang="en-GB" sz="2000" b="0" strike="noStrike" spc="-1">
              <a:latin typeface="Arial"/>
            </a:endParaRPr>
          </a:p>
          <a:p>
            <a:pPr marL="2592070" lvl="5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  <a:endParaRPr lang="en-GB" sz="2000" b="0" strike="noStrike" spc="-1">
              <a:latin typeface="Arial"/>
            </a:endParaRPr>
          </a:p>
          <a:p>
            <a:pPr marL="3023870" lvl="6" indent="-215900"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A6E9101-DDDA-4735-A7A3-628D52CC6CB7}" type="slidenum">
              <a:rPr lang="en-GB" sz="1400" b="0" strike="noStrike" spc="-1">
                <a:latin typeface="Times New Roman"/>
              </a:rPr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5720"/>
            <a:ext cx="5040000" cy="504000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00" y="225720"/>
            <a:ext cx="504000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503555" y="1515745"/>
            <a:ext cx="1729105" cy="1631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1511300"/>
            <a:ext cx="1990725" cy="163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85" y="1511300"/>
            <a:ext cx="1828800" cy="1631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85" y="1511935"/>
            <a:ext cx="178816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aze_with_different_tra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841375"/>
            <a:ext cx="10058400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GB" sz="4400" b="0" strike="noStrike" spc="-1">
                <a:latin typeface="Arial"/>
              </a:rPr>
              <a:t>1e-15, 1e-4, 1e1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20000"/>
            <a:ext cx="3439080" cy="25794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720" y="1561320"/>
            <a:ext cx="3517560" cy="263808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000" y="1561320"/>
            <a:ext cx="3600000" cy="27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5040000" cy="50400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4833000" y="360"/>
            <a:ext cx="5039640" cy="50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GB" sz="3200" b="0" strike="noStrike" spc="-1"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0" y="0"/>
            <a:ext cx="5760000" cy="57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aze_poli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225425"/>
            <a:ext cx="3739515" cy="2804795"/>
          </a:xfrm>
          <a:prstGeom prst="rect">
            <a:avLst/>
          </a:prstGeom>
        </p:spPr>
      </p:pic>
      <p:pic>
        <p:nvPicPr>
          <p:cNvPr id="5" name="Picture 4" descr="maze_policy_m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005" y="19685"/>
            <a:ext cx="4127500" cy="3095625"/>
          </a:xfrm>
          <a:prstGeom prst="rect">
            <a:avLst/>
          </a:prstGeom>
        </p:spPr>
      </p:pic>
      <p:pic>
        <p:nvPicPr>
          <p:cNvPr id="6" name="Picture 5" descr="maze_policy_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85" y="2727325"/>
            <a:ext cx="338010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ontrol info b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225425"/>
            <a:ext cx="5172710" cy="5172710"/>
          </a:xfrm>
          <a:prstGeom prst="rect">
            <a:avLst/>
          </a:prstGeom>
        </p:spPr>
      </p:pic>
      <p:pic>
        <p:nvPicPr>
          <p:cNvPr id="5" name="Picture 4" descr="state value b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225425"/>
            <a:ext cx="517207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tate value m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3155" y="225425"/>
            <a:ext cx="4800600" cy="4800600"/>
          </a:xfrm>
          <a:prstGeom prst="rect">
            <a:avLst/>
          </a:prstGeom>
        </p:spPr>
      </p:pic>
      <p:pic>
        <p:nvPicPr>
          <p:cNvPr id="5" name="Picture 4" descr="control info m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225425"/>
            <a:ext cx="4800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tate value 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225425"/>
            <a:ext cx="5240655" cy="5240655"/>
          </a:xfrm>
          <a:prstGeom prst="rect">
            <a:avLst/>
          </a:prstGeom>
        </p:spPr>
      </p:pic>
      <p:pic>
        <p:nvPicPr>
          <p:cNvPr id="4" name="Picture 3" descr="control info 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25425"/>
            <a:ext cx="5241290" cy="5241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maze_with_different_siz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914400"/>
            <a:ext cx="10058400" cy="398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/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Times New Roman</vt:lpstr>
      <vt:lpstr>DejaVu Sans</vt:lpstr>
      <vt:lpstr>微软雅黑</vt:lpstr>
      <vt:lpstr>Droid Sans Fallback</vt:lpstr>
      <vt:lpstr>Arial Unicode MS</vt:lpstr>
      <vt:lpstr>Standard Symbols PS</vt:lpstr>
      <vt:lpstr>Gubbi</vt:lpstr>
      <vt:lpstr>Calibri</vt:lpstr>
      <vt:lpstr>Office Theme</vt:lpstr>
      <vt:lpstr>PowerPoint 演示文稿</vt:lpstr>
      <vt:lpstr>1e-15, 1e-4, 1e1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bentengma</cp:lastModifiedBy>
  <cp:revision>5</cp:revision>
  <dcterms:created xsi:type="dcterms:W3CDTF">2023-11-29T13:24:13Z</dcterms:created>
  <dcterms:modified xsi:type="dcterms:W3CDTF">2023-11-29T13:24:13Z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