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  <p:sldMasterId id="2147483690" r:id="rId5"/>
  </p:sldMasterIdLst>
  <p:notesMasterIdLst>
    <p:notesMasterId r:id="rId15"/>
  </p:notesMasterIdLst>
  <p:handoutMasterIdLst>
    <p:handoutMasterId r:id="rId16"/>
  </p:handoutMasterIdLst>
  <p:sldIdLst>
    <p:sldId id="394" r:id="rId6"/>
    <p:sldId id="454" r:id="rId7"/>
    <p:sldId id="437" r:id="rId8"/>
    <p:sldId id="455" r:id="rId9"/>
    <p:sldId id="447" r:id="rId10"/>
    <p:sldId id="439" r:id="rId11"/>
    <p:sldId id="444" r:id="rId12"/>
    <p:sldId id="453" r:id="rId13"/>
    <p:sldId id="44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67" d="100"/>
          <a:sy n="67" d="100"/>
        </p:scale>
        <p:origin x="-608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3090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169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62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urriculu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7" y="3551712"/>
            <a:ext cx="3258480" cy="2592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smtClean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25" y="4392283"/>
            <a:ext cx="2392924" cy="1903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351212" y="838200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Technologies </a:t>
            </a:r>
            <a:r>
              <a:rPr lang="en-US" sz="2800" dirty="0" smtClean="0">
                <a:solidFill>
                  <a:prstClr val="black"/>
                </a:solidFill>
              </a:rPr>
              <a:t>Module</a:t>
            </a:r>
            <a:endParaRPr lang="bg-BG" sz="2800" dirty="0" smtClean="0">
              <a:solidFill>
                <a:prstClr val="black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000" dirty="0" smtClean="0">
                <a:solidFill>
                  <a:prstClr val="black"/>
                </a:solidFill>
              </a:rPr>
              <a:t>(интензивен или разширен)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0337" y="323018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498643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beginners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3527" y="8382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bg-BG" sz="1800" dirty="0" smtClean="0">
                <a:solidFill>
                  <a:prstClr val="white"/>
                </a:solidFill>
              </a:rPr>
              <a:t>3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1174" y="3174116"/>
            <a:ext cx="75693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 + 12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7996" y="4642724"/>
            <a:ext cx="2933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Избор на 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8417918" y="4888946"/>
            <a:ext cx="610078" cy="292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Professional Qualification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40337" y="1128762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a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1114" y="5474255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Web Developer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Java </a:t>
            </a:r>
            <a:r>
              <a:rPr lang="en-US" dirty="0"/>
              <a:t>Web </a:t>
            </a:r>
            <a:r>
              <a:rPr lang="en-US" dirty="0" smtClean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JavaScript </a:t>
            </a:r>
            <a:r>
              <a:rPr lang="en-US" dirty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PHP Developer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bg-BG" dirty="0" smtClean="0"/>
              <a:t>На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softuni.bg/curriculum</a:t>
            </a:r>
            <a:r>
              <a:rPr lang="bg-BG" dirty="0" smtClean="0"/>
              <a:t> можете да разгледате подробности за всяка професия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990601"/>
            <a:ext cx="11768223" cy="5730876"/>
          </a:xfrm>
        </p:spPr>
        <p:txBody>
          <a:bodyPr>
            <a:normAutofit fontScale="77500" lnSpcReduction="20000"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сертификати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Всеки курс преминат с успех над 5.00 дава пълният брой кредити</a:t>
            </a:r>
          </a:p>
          <a:p>
            <a:pPr lvl="1"/>
            <a:r>
              <a:rPr lang="bg-BG" sz="2800" dirty="0" smtClean="0"/>
              <a:t>За успех от 3 до 5 се кредитите скалират. </a:t>
            </a:r>
            <a:r>
              <a:rPr lang="bg-BG" sz="2800" b="1" dirty="0" smtClean="0"/>
              <a:t>Пример:</a:t>
            </a:r>
            <a:r>
              <a:rPr lang="bg-BG" sz="2800" dirty="0" smtClean="0"/>
              <a:t> </a:t>
            </a:r>
            <a:r>
              <a:rPr lang="en-US" sz="2800" dirty="0" smtClean="0"/>
              <a:t>C# OOP -</a:t>
            </a:r>
            <a:r>
              <a:rPr lang="bg-BG" sz="2800" dirty="0" smtClean="0"/>
              <a:t>&gt; оценка 3.73 -&gt; 5.19 от 9 кредита</a:t>
            </a:r>
            <a:endParaRPr lang="en-US" sz="2800" dirty="0" smtClean="0"/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</a:t>
            </a:r>
          </a:p>
          <a:p>
            <a:pPr lvl="1"/>
            <a:r>
              <a:rPr lang="en-US" dirty="0" smtClean="0"/>
              <a:t>JavaScript Developer: &gt;</a:t>
            </a:r>
            <a:r>
              <a:rPr lang="bg-BG" dirty="0" smtClean="0"/>
              <a:t>8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PHP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0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C#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Java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/>
              <a:t>кредита</a:t>
            </a:r>
            <a:endParaRPr lang="en-US" dirty="0" smtClean="0"/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имат възможност за стаж в СофтУни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05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Custom</PresentationFormat>
  <Paragraphs>87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1_SoftUni 16x9</vt:lpstr>
      <vt:lpstr>SoftUni 16x9</vt:lpstr>
      <vt:lpstr>2_SoftUni 16x9</vt:lpstr>
      <vt:lpstr>3_SoftUni 16x9</vt:lpstr>
      <vt:lpstr>Софтуерен университет</vt:lpstr>
      <vt:lpstr>Have a Question?</vt:lpstr>
      <vt:lpstr>Добре дошли в СофтУни</vt:lpstr>
      <vt:lpstr>Учебен план</vt:lpstr>
      <vt:lpstr>Професии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2017-01-11T12:00:17Z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