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4EFF-A7B6-4865-A7BF-C89B2F8F1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Social media advertising</a:t>
            </a:r>
          </a:p>
        </p:txBody>
      </p:sp>
    </p:spTree>
    <p:extLst>
      <p:ext uri="{BB962C8B-B14F-4D97-AF65-F5344CB8AC3E}">
        <p14:creationId xmlns:p14="http://schemas.microsoft.com/office/powerpoint/2010/main" val="231475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55EA-190F-4339-9421-B9D1FF8D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CAA4-62C0-46C5-B2E3-FB6D9E9A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Identify articles that will be prolifically shared</a:t>
            </a:r>
          </a:p>
          <a:p>
            <a:r>
              <a:rPr lang="en-US" sz="2400" dirty="0"/>
              <a:t>Provide input to larger application to increase advertising efficacy</a:t>
            </a:r>
          </a:p>
          <a:p>
            <a:r>
              <a:rPr lang="en-US" sz="2400" dirty="0"/>
              <a:t>Target virtual clusters of like-minded individuals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5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55AF-2871-4502-A32A-BBEB8F49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8EB0-086E-4131-A1C4-BC2C8BC5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from Mashable, Jan 7 2013- Jan 7 2015. Average 55 articles per day, range 12-105.</a:t>
            </a:r>
          </a:p>
          <a:p>
            <a:r>
              <a:rPr lang="en-US" dirty="0"/>
              <a:t>39,644 lines, 61 variables</a:t>
            </a:r>
          </a:p>
          <a:p>
            <a:r>
              <a:rPr lang="en-US" dirty="0"/>
              <a:t>Variables represent measurable characteristics of articles to try to predict which articles will get most shares on social media.</a:t>
            </a:r>
          </a:p>
        </p:txBody>
      </p:sp>
    </p:spTree>
    <p:extLst>
      <p:ext uri="{BB962C8B-B14F-4D97-AF65-F5344CB8AC3E}">
        <p14:creationId xmlns:p14="http://schemas.microsoft.com/office/powerpoint/2010/main" val="29796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78B6-9D9C-4A67-A5D4-94CDFD4B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54EB-C1C1-47DC-817B-276034A0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B251-C972-4692-A60A-4277D04F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F098-4FC7-4B0A-B0E1-F152FA0C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Preliminary results in Python, training data has 3313 records that were shared more than 1800 times:</a:t>
            </a:r>
          </a:p>
          <a:p>
            <a:r>
              <a:rPr lang="en-US" dirty="0"/>
              <a:t>Decision Tree: correctly predicted 1069/3313 successes</a:t>
            </a:r>
          </a:p>
          <a:p>
            <a:r>
              <a:rPr lang="en-US" dirty="0"/>
              <a:t>Random Forest: 474</a:t>
            </a:r>
          </a:p>
          <a:p>
            <a:r>
              <a:rPr lang="en-US" dirty="0"/>
              <a:t>Bagging: 582</a:t>
            </a:r>
          </a:p>
          <a:p>
            <a:r>
              <a:rPr lang="en-US" dirty="0"/>
              <a:t>Boosting: 595</a:t>
            </a:r>
          </a:p>
        </p:txBody>
      </p:sp>
    </p:spTree>
    <p:extLst>
      <p:ext uri="{BB962C8B-B14F-4D97-AF65-F5344CB8AC3E}">
        <p14:creationId xmlns:p14="http://schemas.microsoft.com/office/powerpoint/2010/main" val="408575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7E16-7829-4395-BEFB-5EBACCD2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AD64-F647-47EE-8B77-3A3C73D27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10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1119</TotalTime>
  <Words>113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Social media advertising</vt:lpstr>
      <vt:lpstr>Business Objectives</vt:lpstr>
      <vt:lpstr>Data mining</vt:lpstr>
      <vt:lpstr>Data preparation</vt:lpstr>
      <vt:lpstr>modeling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advertising</dc:title>
  <dc:creator>aslewis</dc:creator>
  <cp:lastModifiedBy>aslewis</cp:lastModifiedBy>
  <cp:revision>3</cp:revision>
  <dcterms:created xsi:type="dcterms:W3CDTF">2018-04-07T21:33:54Z</dcterms:created>
  <dcterms:modified xsi:type="dcterms:W3CDTF">2018-04-08T16:13:34Z</dcterms:modified>
</cp:coreProperties>
</file>