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2062400" cy="228600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2" roundtripDataSignature="AMtx7mi13bRZ24B++ex12UZ5s1z8DjsO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2D7E"/>
    <a:srgbClr val="DD13B2"/>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6ADA00-863F-E099-B6E4-65ACD48317F6}" v="25" dt="2023-08-01T13:36:19.440"/>
    <p1510:client id="{5A07FE11-1578-ED96-501F-5AA305708A57}" v="221" dt="2023-07-31T23:02:54.014"/>
    <p1510:client id="{818F7813-1359-797C-23BE-B80AA15A73B6}" v="1779" dt="2023-07-31T20:16:30.414"/>
    <p1510:client id="{8EB441A9-4AB4-06A2-652A-BFBEB4612652}" v="1529" dt="2023-08-01T17:53:02.161"/>
    <p1510:client id="{B5D8C411-C4E7-435A-C16F-C7CC2BAC518D}" v="4075" dt="2023-07-25T21:25:31.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555" autoAdjust="0"/>
    <p:restoredTop sz="94650"/>
  </p:normalViewPr>
  <p:slideViewPr>
    <p:cSldViewPr snapToGrid="0">
      <p:cViewPr>
        <p:scale>
          <a:sx n="32" d="100"/>
          <a:sy n="32" d="100"/>
        </p:scale>
        <p:origin x="1504"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12" Type="http://customschemas.google.com/relationships/presentationmetadata" Target="metadata"/><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15" Type="http://schemas.openxmlformats.org/officeDocument/2006/relationships/theme" Target="theme/theme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09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4091"/>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443163" y="857250"/>
            <a:ext cx="42576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4608"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4608"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4608"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4608"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4608"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4608"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4608"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4608"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460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409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6912"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443163" y="857250"/>
            <a:ext cx="42576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7" name="Google Shape;87;p1: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5257800" y="3741211"/>
            <a:ext cx="31546800" cy="795866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9800"/>
              <a:buFont typeface="Calibri"/>
              <a:buNone/>
              <a:defRPr sz="1423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5257800" y="12006794"/>
            <a:ext cx="31546800" cy="551920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372"/>
              </a:spcBef>
              <a:spcAft>
                <a:spcPts val="0"/>
              </a:spcAft>
              <a:buClr>
                <a:schemeClr val="dk1"/>
              </a:buClr>
              <a:buSzPts val="7920"/>
              <a:buNone/>
              <a:defRPr sz="5690"/>
            </a:lvl1pPr>
            <a:lvl2pPr lvl="1" algn="ctr">
              <a:lnSpc>
                <a:spcPct val="90000"/>
              </a:lnSpc>
              <a:spcBef>
                <a:spcPts val="1186"/>
              </a:spcBef>
              <a:spcAft>
                <a:spcPts val="0"/>
              </a:spcAft>
              <a:buClr>
                <a:schemeClr val="dk1"/>
              </a:buClr>
              <a:buSzPts val="6600"/>
              <a:buNone/>
              <a:defRPr sz="4743"/>
            </a:lvl2pPr>
            <a:lvl3pPr lvl="2" algn="ctr">
              <a:lnSpc>
                <a:spcPct val="90000"/>
              </a:lnSpc>
              <a:spcBef>
                <a:spcPts val="1186"/>
              </a:spcBef>
              <a:spcAft>
                <a:spcPts val="0"/>
              </a:spcAft>
              <a:buClr>
                <a:schemeClr val="dk1"/>
              </a:buClr>
              <a:buSzPts val="5940"/>
              <a:buNone/>
              <a:defRPr sz="4269"/>
            </a:lvl3pPr>
            <a:lvl4pPr lvl="3" algn="ctr">
              <a:lnSpc>
                <a:spcPct val="90000"/>
              </a:lnSpc>
              <a:spcBef>
                <a:spcPts val="1186"/>
              </a:spcBef>
              <a:spcAft>
                <a:spcPts val="0"/>
              </a:spcAft>
              <a:buClr>
                <a:schemeClr val="dk1"/>
              </a:buClr>
              <a:buSzPts val="5280"/>
              <a:buNone/>
              <a:defRPr sz="3794"/>
            </a:lvl4pPr>
            <a:lvl5pPr lvl="4" algn="ctr">
              <a:lnSpc>
                <a:spcPct val="90000"/>
              </a:lnSpc>
              <a:spcBef>
                <a:spcPts val="1186"/>
              </a:spcBef>
              <a:spcAft>
                <a:spcPts val="0"/>
              </a:spcAft>
              <a:buClr>
                <a:schemeClr val="dk1"/>
              </a:buClr>
              <a:buSzPts val="5280"/>
              <a:buNone/>
              <a:defRPr sz="3794"/>
            </a:lvl5pPr>
            <a:lvl6pPr lvl="5" algn="ctr">
              <a:lnSpc>
                <a:spcPct val="90000"/>
              </a:lnSpc>
              <a:spcBef>
                <a:spcPts val="1186"/>
              </a:spcBef>
              <a:spcAft>
                <a:spcPts val="0"/>
              </a:spcAft>
              <a:buClr>
                <a:schemeClr val="dk1"/>
              </a:buClr>
              <a:buSzPts val="5280"/>
              <a:buNone/>
              <a:defRPr sz="3794"/>
            </a:lvl6pPr>
            <a:lvl7pPr lvl="6" algn="ctr">
              <a:lnSpc>
                <a:spcPct val="90000"/>
              </a:lnSpc>
              <a:spcBef>
                <a:spcPts val="1186"/>
              </a:spcBef>
              <a:spcAft>
                <a:spcPts val="0"/>
              </a:spcAft>
              <a:buClr>
                <a:schemeClr val="dk1"/>
              </a:buClr>
              <a:buSzPts val="5280"/>
              <a:buNone/>
              <a:defRPr sz="3794"/>
            </a:lvl7pPr>
            <a:lvl8pPr lvl="7" algn="ctr">
              <a:lnSpc>
                <a:spcPct val="90000"/>
              </a:lnSpc>
              <a:spcBef>
                <a:spcPts val="1186"/>
              </a:spcBef>
              <a:spcAft>
                <a:spcPts val="0"/>
              </a:spcAft>
              <a:buClr>
                <a:schemeClr val="dk1"/>
              </a:buClr>
              <a:buSzPts val="5280"/>
              <a:buNone/>
              <a:defRPr sz="3794"/>
            </a:lvl8pPr>
            <a:lvl9pPr lvl="8" algn="ctr">
              <a:lnSpc>
                <a:spcPct val="90000"/>
              </a:lnSpc>
              <a:spcBef>
                <a:spcPts val="1186"/>
              </a:spcBef>
              <a:spcAft>
                <a:spcPts val="0"/>
              </a:spcAft>
              <a:buClr>
                <a:schemeClr val="dk1"/>
              </a:buClr>
              <a:buSzPts val="5280"/>
              <a:buNone/>
              <a:defRPr sz="3794"/>
            </a:lvl9pPr>
          </a:lstStyle>
          <a:p>
            <a:endParaRPr/>
          </a:p>
        </p:txBody>
      </p:sp>
      <p:sp>
        <p:nvSpPr>
          <p:cNvPr id="18" name="Google Shape;18;p3"/>
          <p:cNvSpPr txBox="1">
            <a:spLocks noGrp="1"/>
          </p:cNvSpPr>
          <p:nvPr>
            <p:ph type="dt" idx="10"/>
          </p:nvPr>
        </p:nvSpPr>
        <p:spPr>
          <a:xfrm>
            <a:off x="2891790" y="21187836"/>
            <a:ext cx="9464040" cy="121708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3933170" y="21187836"/>
            <a:ext cx="14196060" cy="121708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29706571" y="21187836"/>
            <a:ext cx="9464040" cy="121708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891803" y="1217087"/>
            <a:ext cx="36278819" cy="441854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3778971" y="-4801754"/>
            <a:ext cx="14504460" cy="36278819"/>
          </a:xfrm>
          <a:prstGeom prst="rect">
            <a:avLst/>
          </a:prstGeom>
          <a:noFill/>
          <a:ln>
            <a:noFill/>
          </a:ln>
        </p:spPr>
        <p:txBody>
          <a:bodyPr spcFirstLastPara="1" wrap="square" lIns="91425" tIns="45700" rIns="91425" bIns="45700" anchor="t" anchorCtr="0">
            <a:normAutofit/>
          </a:bodyPr>
          <a:lstStyle>
            <a:lvl1pPr marL="328548" lvl="0" indent="-246412" algn="l">
              <a:lnSpc>
                <a:spcPct val="90000"/>
              </a:lnSpc>
              <a:spcBef>
                <a:spcPts val="2372"/>
              </a:spcBef>
              <a:spcAft>
                <a:spcPts val="0"/>
              </a:spcAft>
              <a:buClr>
                <a:schemeClr val="dk1"/>
              </a:buClr>
              <a:buSzPts val="1800"/>
              <a:buChar char="•"/>
              <a:defRPr/>
            </a:lvl1pPr>
            <a:lvl2pPr marL="657098" lvl="1" indent="-246412" algn="l">
              <a:lnSpc>
                <a:spcPct val="90000"/>
              </a:lnSpc>
              <a:spcBef>
                <a:spcPts val="1186"/>
              </a:spcBef>
              <a:spcAft>
                <a:spcPts val="0"/>
              </a:spcAft>
              <a:buClr>
                <a:schemeClr val="dk1"/>
              </a:buClr>
              <a:buSzPts val="1800"/>
              <a:buChar char="•"/>
              <a:defRPr/>
            </a:lvl2pPr>
            <a:lvl3pPr marL="985646" lvl="2" indent="-246412" algn="l">
              <a:lnSpc>
                <a:spcPct val="90000"/>
              </a:lnSpc>
              <a:spcBef>
                <a:spcPts val="1186"/>
              </a:spcBef>
              <a:spcAft>
                <a:spcPts val="0"/>
              </a:spcAft>
              <a:buClr>
                <a:schemeClr val="dk1"/>
              </a:buClr>
              <a:buSzPts val="1800"/>
              <a:buChar char="•"/>
              <a:defRPr/>
            </a:lvl3pPr>
            <a:lvl4pPr marL="1314194" lvl="3" indent="-246412" algn="l">
              <a:lnSpc>
                <a:spcPct val="90000"/>
              </a:lnSpc>
              <a:spcBef>
                <a:spcPts val="1186"/>
              </a:spcBef>
              <a:spcAft>
                <a:spcPts val="0"/>
              </a:spcAft>
              <a:buClr>
                <a:schemeClr val="dk1"/>
              </a:buClr>
              <a:buSzPts val="1800"/>
              <a:buChar char="•"/>
              <a:defRPr/>
            </a:lvl4pPr>
            <a:lvl5pPr marL="1642745" lvl="4" indent="-246412" algn="l">
              <a:lnSpc>
                <a:spcPct val="90000"/>
              </a:lnSpc>
              <a:spcBef>
                <a:spcPts val="1186"/>
              </a:spcBef>
              <a:spcAft>
                <a:spcPts val="0"/>
              </a:spcAft>
              <a:buClr>
                <a:schemeClr val="dk1"/>
              </a:buClr>
              <a:buSzPts val="1800"/>
              <a:buChar char="•"/>
              <a:defRPr/>
            </a:lvl5pPr>
            <a:lvl6pPr marL="1971293" lvl="5" indent="-246412" algn="l">
              <a:lnSpc>
                <a:spcPct val="90000"/>
              </a:lnSpc>
              <a:spcBef>
                <a:spcPts val="1186"/>
              </a:spcBef>
              <a:spcAft>
                <a:spcPts val="0"/>
              </a:spcAft>
              <a:buClr>
                <a:schemeClr val="dk1"/>
              </a:buClr>
              <a:buSzPts val="1800"/>
              <a:buChar char="•"/>
              <a:defRPr/>
            </a:lvl6pPr>
            <a:lvl7pPr marL="2299842" lvl="6" indent="-246412" algn="l">
              <a:lnSpc>
                <a:spcPct val="90000"/>
              </a:lnSpc>
              <a:spcBef>
                <a:spcPts val="1186"/>
              </a:spcBef>
              <a:spcAft>
                <a:spcPts val="0"/>
              </a:spcAft>
              <a:buClr>
                <a:schemeClr val="dk1"/>
              </a:buClr>
              <a:buSzPts val="1800"/>
              <a:buChar char="•"/>
              <a:defRPr/>
            </a:lvl7pPr>
            <a:lvl8pPr marL="2628391" lvl="7" indent="-246412" algn="l">
              <a:lnSpc>
                <a:spcPct val="90000"/>
              </a:lnSpc>
              <a:spcBef>
                <a:spcPts val="1186"/>
              </a:spcBef>
              <a:spcAft>
                <a:spcPts val="0"/>
              </a:spcAft>
              <a:buClr>
                <a:schemeClr val="dk1"/>
              </a:buClr>
              <a:buSzPts val="1800"/>
              <a:buChar char="•"/>
              <a:defRPr/>
            </a:lvl8pPr>
            <a:lvl9pPr marL="2956939" lvl="8" indent="-246412" algn="l">
              <a:lnSpc>
                <a:spcPct val="90000"/>
              </a:lnSpc>
              <a:spcBef>
                <a:spcPts val="1186"/>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891790" y="21187836"/>
            <a:ext cx="9464040" cy="121708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3933170" y="21187836"/>
            <a:ext cx="14196060" cy="121708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9706571" y="21187836"/>
            <a:ext cx="9464040" cy="121708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4949366" y="6368628"/>
            <a:ext cx="19372793" cy="906970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6547066" y="-2438184"/>
            <a:ext cx="19372793" cy="26683334"/>
          </a:xfrm>
          <a:prstGeom prst="rect">
            <a:avLst/>
          </a:prstGeom>
          <a:noFill/>
          <a:ln>
            <a:noFill/>
          </a:ln>
        </p:spPr>
        <p:txBody>
          <a:bodyPr spcFirstLastPara="1" wrap="square" lIns="91425" tIns="45700" rIns="91425" bIns="45700" anchor="t" anchorCtr="0">
            <a:normAutofit/>
          </a:bodyPr>
          <a:lstStyle>
            <a:lvl1pPr marL="328548" lvl="0" indent="-246412" algn="l">
              <a:lnSpc>
                <a:spcPct val="90000"/>
              </a:lnSpc>
              <a:spcBef>
                <a:spcPts val="2372"/>
              </a:spcBef>
              <a:spcAft>
                <a:spcPts val="0"/>
              </a:spcAft>
              <a:buClr>
                <a:schemeClr val="dk1"/>
              </a:buClr>
              <a:buSzPts val="1800"/>
              <a:buChar char="•"/>
              <a:defRPr/>
            </a:lvl1pPr>
            <a:lvl2pPr marL="657098" lvl="1" indent="-246412" algn="l">
              <a:lnSpc>
                <a:spcPct val="90000"/>
              </a:lnSpc>
              <a:spcBef>
                <a:spcPts val="1186"/>
              </a:spcBef>
              <a:spcAft>
                <a:spcPts val="0"/>
              </a:spcAft>
              <a:buClr>
                <a:schemeClr val="dk1"/>
              </a:buClr>
              <a:buSzPts val="1800"/>
              <a:buChar char="•"/>
              <a:defRPr/>
            </a:lvl2pPr>
            <a:lvl3pPr marL="985646" lvl="2" indent="-246412" algn="l">
              <a:lnSpc>
                <a:spcPct val="90000"/>
              </a:lnSpc>
              <a:spcBef>
                <a:spcPts val="1186"/>
              </a:spcBef>
              <a:spcAft>
                <a:spcPts val="0"/>
              </a:spcAft>
              <a:buClr>
                <a:schemeClr val="dk1"/>
              </a:buClr>
              <a:buSzPts val="1800"/>
              <a:buChar char="•"/>
              <a:defRPr/>
            </a:lvl3pPr>
            <a:lvl4pPr marL="1314194" lvl="3" indent="-246412" algn="l">
              <a:lnSpc>
                <a:spcPct val="90000"/>
              </a:lnSpc>
              <a:spcBef>
                <a:spcPts val="1186"/>
              </a:spcBef>
              <a:spcAft>
                <a:spcPts val="0"/>
              </a:spcAft>
              <a:buClr>
                <a:schemeClr val="dk1"/>
              </a:buClr>
              <a:buSzPts val="1800"/>
              <a:buChar char="•"/>
              <a:defRPr/>
            </a:lvl4pPr>
            <a:lvl5pPr marL="1642745" lvl="4" indent="-246412" algn="l">
              <a:lnSpc>
                <a:spcPct val="90000"/>
              </a:lnSpc>
              <a:spcBef>
                <a:spcPts val="1186"/>
              </a:spcBef>
              <a:spcAft>
                <a:spcPts val="0"/>
              </a:spcAft>
              <a:buClr>
                <a:schemeClr val="dk1"/>
              </a:buClr>
              <a:buSzPts val="1800"/>
              <a:buChar char="•"/>
              <a:defRPr/>
            </a:lvl5pPr>
            <a:lvl6pPr marL="1971293" lvl="5" indent="-246412" algn="l">
              <a:lnSpc>
                <a:spcPct val="90000"/>
              </a:lnSpc>
              <a:spcBef>
                <a:spcPts val="1186"/>
              </a:spcBef>
              <a:spcAft>
                <a:spcPts val="0"/>
              </a:spcAft>
              <a:buClr>
                <a:schemeClr val="dk1"/>
              </a:buClr>
              <a:buSzPts val="1800"/>
              <a:buChar char="•"/>
              <a:defRPr/>
            </a:lvl6pPr>
            <a:lvl7pPr marL="2299842" lvl="6" indent="-246412" algn="l">
              <a:lnSpc>
                <a:spcPct val="90000"/>
              </a:lnSpc>
              <a:spcBef>
                <a:spcPts val="1186"/>
              </a:spcBef>
              <a:spcAft>
                <a:spcPts val="0"/>
              </a:spcAft>
              <a:buClr>
                <a:schemeClr val="dk1"/>
              </a:buClr>
              <a:buSzPts val="1800"/>
              <a:buChar char="•"/>
              <a:defRPr/>
            </a:lvl7pPr>
            <a:lvl8pPr marL="2628391" lvl="7" indent="-246412" algn="l">
              <a:lnSpc>
                <a:spcPct val="90000"/>
              </a:lnSpc>
              <a:spcBef>
                <a:spcPts val="1186"/>
              </a:spcBef>
              <a:spcAft>
                <a:spcPts val="0"/>
              </a:spcAft>
              <a:buClr>
                <a:schemeClr val="dk1"/>
              </a:buClr>
              <a:buSzPts val="1800"/>
              <a:buChar char="•"/>
              <a:defRPr/>
            </a:lvl8pPr>
            <a:lvl9pPr marL="2956939" lvl="8" indent="-246412" algn="l">
              <a:lnSpc>
                <a:spcPct val="90000"/>
              </a:lnSpc>
              <a:spcBef>
                <a:spcPts val="1186"/>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891790" y="21187836"/>
            <a:ext cx="9464040" cy="121708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3933170" y="21187836"/>
            <a:ext cx="14196060" cy="121708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9706571" y="21187836"/>
            <a:ext cx="9464040" cy="121708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891803" y="1217087"/>
            <a:ext cx="36278819" cy="441854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891803" y="6085417"/>
            <a:ext cx="36278819" cy="14504460"/>
          </a:xfrm>
          <a:prstGeom prst="rect">
            <a:avLst/>
          </a:prstGeom>
          <a:noFill/>
          <a:ln>
            <a:noFill/>
          </a:ln>
        </p:spPr>
        <p:txBody>
          <a:bodyPr spcFirstLastPara="1" wrap="square" lIns="91425" tIns="45700" rIns="91425" bIns="45700" anchor="t" anchorCtr="0">
            <a:normAutofit/>
          </a:bodyPr>
          <a:lstStyle>
            <a:lvl1pPr marL="328548" lvl="0" indent="-246412" algn="l">
              <a:lnSpc>
                <a:spcPct val="90000"/>
              </a:lnSpc>
              <a:spcBef>
                <a:spcPts val="2372"/>
              </a:spcBef>
              <a:spcAft>
                <a:spcPts val="0"/>
              </a:spcAft>
              <a:buClr>
                <a:schemeClr val="dk1"/>
              </a:buClr>
              <a:buSzPts val="1800"/>
              <a:buChar char="•"/>
              <a:defRPr/>
            </a:lvl1pPr>
            <a:lvl2pPr marL="657098" lvl="1" indent="-246412" algn="l">
              <a:lnSpc>
                <a:spcPct val="90000"/>
              </a:lnSpc>
              <a:spcBef>
                <a:spcPts val="1186"/>
              </a:spcBef>
              <a:spcAft>
                <a:spcPts val="0"/>
              </a:spcAft>
              <a:buClr>
                <a:schemeClr val="dk1"/>
              </a:buClr>
              <a:buSzPts val="1800"/>
              <a:buChar char="•"/>
              <a:defRPr/>
            </a:lvl2pPr>
            <a:lvl3pPr marL="985646" lvl="2" indent="-246412" algn="l">
              <a:lnSpc>
                <a:spcPct val="90000"/>
              </a:lnSpc>
              <a:spcBef>
                <a:spcPts val="1186"/>
              </a:spcBef>
              <a:spcAft>
                <a:spcPts val="0"/>
              </a:spcAft>
              <a:buClr>
                <a:schemeClr val="dk1"/>
              </a:buClr>
              <a:buSzPts val="1800"/>
              <a:buChar char="•"/>
              <a:defRPr/>
            </a:lvl3pPr>
            <a:lvl4pPr marL="1314194" lvl="3" indent="-246412" algn="l">
              <a:lnSpc>
                <a:spcPct val="90000"/>
              </a:lnSpc>
              <a:spcBef>
                <a:spcPts val="1186"/>
              </a:spcBef>
              <a:spcAft>
                <a:spcPts val="0"/>
              </a:spcAft>
              <a:buClr>
                <a:schemeClr val="dk1"/>
              </a:buClr>
              <a:buSzPts val="1800"/>
              <a:buChar char="•"/>
              <a:defRPr/>
            </a:lvl4pPr>
            <a:lvl5pPr marL="1642745" lvl="4" indent="-246412" algn="l">
              <a:lnSpc>
                <a:spcPct val="90000"/>
              </a:lnSpc>
              <a:spcBef>
                <a:spcPts val="1186"/>
              </a:spcBef>
              <a:spcAft>
                <a:spcPts val="0"/>
              </a:spcAft>
              <a:buClr>
                <a:schemeClr val="dk1"/>
              </a:buClr>
              <a:buSzPts val="1800"/>
              <a:buChar char="•"/>
              <a:defRPr/>
            </a:lvl5pPr>
            <a:lvl6pPr marL="1971293" lvl="5" indent="-246412" algn="l">
              <a:lnSpc>
                <a:spcPct val="90000"/>
              </a:lnSpc>
              <a:spcBef>
                <a:spcPts val="1186"/>
              </a:spcBef>
              <a:spcAft>
                <a:spcPts val="0"/>
              </a:spcAft>
              <a:buClr>
                <a:schemeClr val="dk1"/>
              </a:buClr>
              <a:buSzPts val="1800"/>
              <a:buChar char="•"/>
              <a:defRPr/>
            </a:lvl6pPr>
            <a:lvl7pPr marL="2299842" lvl="6" indent="-246412" algn="l">
              <a:lnSpc>
                <a:spcPct val="90000"/>
              </a:lnSpc>
              <a:spcBef>
                <a:spcPts val="1186"/>
              </a:spcBef>
              <a:spcAft>
                <a:spcPts val="0"/>
              </a:spcAft>
              <a:buClr>
                <a:schemeClr val="dk1"/>
              </a:buClr>
              <a:buSzPts val="1800"/>
              <a:buChar char="•"/>
              <a:defRPr/>
            </a:lvl7pPr>
            <a:lvl8pPr marL="2628391" lvl="7" indent="-246412" algn="l">
              <a:lnSpc>
                <a:spcPct val="90000"/>
              </a:lnSpc>
              <a:spcBef>
                <a:spcPts val="1186"/>
              </a:spcBef>
              <a:spcAft>
                <a:spcPts val="0"/>
              </a:spcAft>
              <a:buClr>
                <a:schemeClr val="dk1"/>
              </a:buClr>
              <a:buSzPts val="1800"/>
              <a:buChar char="•"/>
              <a:defRPr/>
            </a:lvl8pPr>
            <a:lvl9pPr marL="2956939" lvl="8" indent="-246412" algn="l">
              <a:lnSpc>
                <a:spcPct val="90000"/>
              </a:lnSpc>
              <a:spcBef>
                <a:spcPts val="1186"/>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2891790" y="21187836"/>
            <a:ext cx="9464040" cy="121708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3933170" y="21187836"/>
            <a:ext cx="14196060" cy="121708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29706571" y="21187836"/>
            <a:ext cx="9464040" cy="121708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869896" y="5699128"/>
            <a:ext cx="36278819" cy="950912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9800"/>
              <a:buFont typeface="Calibri"/>
              <a:buNone/>
              <a:defRPr sz="1423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869896" y="15298212"/>
            <a:ext cx="36278819" cy="5000624"/>
          </a:xfrm>
          <a:prstGeom prst="rect">
            <a:avLst/>
          </a:prstGeom>
          <a:noFill/>
          <a:ln>
            <a:noFill/>
          </a:ln>
        </p:spPr>
        <p:txBody>
          <a:bodyPr spcFirstLastPara="1" wrap="square" lIns="91425" tIns="45700" rIns="91425" bIns="45700" anchor="t" anchorCtr="0">
            <a:normAutofit/>
          </a:bodyPr>
          <a:lstStyle>
            <a:lvl1pPr marL="328548" lvl="0" indent="-164275" algn="l">
              <a:lnSpc>
                <a:spcPct val="90000"/>
              </a:lnSpc>
              <a:spcBef>
                <a:spcPts val="2372"/>
              </a:spcBef>
              <a:spcAft>
                <a:spcPts val="0"/>
              </a:spcAft>
              <a:buClr>
                <a:srgbClr val="888888"/>
              </a:buClr>
              <a:buSzPts val="7920"/>
              <a:buNone/>
              <a:defRPr sz="5690">
                <a:solidFill>
                  <a:srgbClr val="888888"/>
                </a:solidFill>
              </a:defRPr>
            </a:lvl1pPr>
            <a:lvl2pPr marL="657098" lvl="1" indent="-164275" algn="l">
              <a:lnSpc>
                <a:spcPct val="90000"/>
              </a:lnSpc>
              <a:spcBef>
                <a:spcPts val="1186"/>
              </a:spcBef>
              <a:spcAft>
                <a:spcPts val="0"/>
              </a:spcAft>
              <a:buClr>
                <a:srgbClr val="888888"/>
              </a:buClr>
              <a:buSzPts val="6600"/>
              <a:buNone/>
              <a:defRPr sz="4743">
                <a:solidFill>
                  <a:srgbClr val="888888"/>
                </a:solidFill>
              </a:defRPr>
            </a:lvl2pPr>
            <a:lvl3pPr marL="985646" lvl="2" indent="-164275" algn="l">
              <a:lnSpc>
                <a:spcPct val="90000"/>
              </a:lnSpc>
              <a:spcBef>
                <a:spcPts val="1186"/>
              </a:spcBef>
              <a:spcAft>
                <a:spcPts val="0"/>
              </a:spcAft>
              <a:buClr>
                <a:srgbClr val="888888"/>
              </a:buClr>
              <a:buSzPts val="5940"/>
              <a:buNone/>
              <a:defRPr sz="4269">
                <a:solidFill>
                  <a:srgbClr val="888888"/>
                </a:solidFill>
              </a:defRPr>
            </a:lvl3pPr>
            <a:lvl4pPr marL="1314194" lvl="3" indent="-164275" algn="l">
              <a:lnSpc>
                <a:spcPct val="90000"/>
              </a:lnSpc>
              <a:spcBef>
                <a:spcPts val="1186"/>
              </a:spcBef>
              <a:spcAft>
                <a:spcPts val="0"/>
              </a:spcAft>
              <a:buClr>
                <a:srgbClr val="888888"/>
              </a:buClr>
              <a:buSzPts val="5280"/>
              <a:buNone/>
              <a:defRPr sz="3794">
                <a:solidFill>
                  <a:srgbClr val="888888"/>
                </a:solidFill>
              </a:defRPr>
            </a:lvl4pPr>
            <a:lvl5pPr marL="1642745" lvl="4" indent="-164275" algn="l">
              <a:lnSpc>
                <a:spcPct val="90000"/>
              </a:lnSpc>
              <a:spcBef>
                <a:spcPts val="1186"/>
              </a:spcBef>
              <a:spcAft>
                <a:spcPts val="0"/>
              </a:spcAft>
              <a:buClr>
                <a:srgbClr val="888888"/>
              </a:buClr>
              <a:buSzPts val="5280"/>
              <a:buNone/>
              <a:defRPr sz="3794">
                <a:solidFill>
                  <a:srgbClr val="888888"/>
                </a:solidFill>
              </a:defRPr>
            </a:lvl5pPr>
            <a:lvl6pPr marL="1971293" lvl="5" indent="-164275" algn="l">
              <a:lnSpc>
                <a:spcPct val="90000"/>
              </a:lnSpc>
              <a:spcBef>
                <a:spcPts val="1186"/>
              </a:spcBef>
              <a:spcAft>
                <a:spcPts val="0"/>
              </a:spcAft>
              <a:buClr>
                <a:srgbClr val="888888"/>
              </a:buClr>
              <a:buSzPts val="5280"/>
              <a:buNone/>
              <a:defRPr sz="3794">
                <a:solidFill>
                  <a:srgbClr val="888888"/>
                </a:solidFill>
              </a:defRPr>
            </a:lvl6pPr>
            <a:lvl7pPr marL="2299842" lvl="6" indent="-164275" algn="l">
              <a:lnSpc>
                <a:spcPct val="90000"/>
              </a:lnSpc>
              <a:spcBef>
                <a:spcPts val="1186"/>
              </a:spcBef>
              <a:spcAft>
                <a:spcPts val="0"/>
              </a:spcAft>
              <a:buClr>
                <a:srgbClr val="888888"/>
              </a:buClr>
              <a:buSzPts val="5280"/>
              <a:buNone/>
              <a:defRPr sz="3794">
                <a:solidFill>
                  <a:srgbClr val="888888"/>
                </a:solidFill>
              </a:defRPr>
            </a:lvl7pPr>
            <a:lvl8pPr marL="2628391" lvl="7" indent="-164275" algn="l">
              <a:lnSpc>
                <a:spcPct val="90000"/>
              </a:lnSpc>
              <a:spcBef>
                <a:spcPts val="1186"/>
              </a:spcBef>
              <a:spcAft>
                <a:spcPts val="0"/>
              </a:spcAft>
              <a:buClr>
                <a:srgbClr val="888888"/>
              </a:buClr>
              <a:buSzPts val="5280"/>
              <a:buNone/>
              <a:defRPr sz="3794">
                <a:solidFill>
                  <a:srgbClr val="888888"/>
                </a:solidFill>
              </a:defRPr>
            </a:lvl8pPr>
            <a:lvl9pPr marL="2956939" lvl="8" indent="-164275" algn="l">
              <a:lnSpc>
                <a:spcPct val="90000"/>
              </a:lnSpc>
              <a:spcBef>
                <a:spcPts val="1186"/>
              </a:spcBef>
              <a:spcAft>
                <a:spcPts val="0"/>
              </a:spcAft>
              <a:buClr>
                <a:srgbClr val="888888"/>
              </a:buClr>
              <a:buSzPts val="5280"/>
              <a:buNone/>
              <a:defRPr sz="3794">
                <a:solidFill>
                  <a:srgbClr val="888888"/>
                </a:solidFill>
              </a:defRPr>
            </a:lvl9pPr>
          </a:lstStyle>
          <a:p>
            <a:endParaRPr/>
          </a:p>
        </p:txBody>
      </p:sp>
      <p:sp>
        <p:nvSpPr>
          <p:cNvPr id="30" name="Google Shape;30;p5"/>
          <p:cNvSpPr txBox="1">
            <a:spLocks noGrp="1"/>
          </p:cNvSpPr>
          <p:nvPr>
            <p:ph type="dt" idx="10"/>
          </p:nvPr>
        </p:nvSpPr>
        <p:spPr>
          <a:xfrm>
            <a:off x="2891790" y="21187836"/>
            <a:ext cx="9464040" cy="121708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3933170" y="21187836"/>
            <a:ext cx="14196060" cy="121708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29706571" y="21187836"/>
            <a:ext cx="9464040" cy="121708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891803" y="1217087"/>
            <a:ext cx="36278819" cy="441854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891790" y="6085417"/>
            <a:ext cx="17876520" cy="14504460"/>
          </a:xfrm>
          <a:prstGeom prst="rect">
            <a:avLst/>
          </a:prstGeom>
          <a:noFill/>
          <a:ln>
            <a:noFill/>
          </a:ln>
        </p:spPr>
        <p:txBody>
          <a:bodyPr spcFirstLastPara="1" wrap="square" lIns="91425" tIns="45700" rIns="91425" bIns="45700" anchor="t" anchorCtr="0">
            <a:normAutofit/>
          </a:bodyPr>
          <a:lstStyle>
            <a:lvl1pPr marL="328548" lvl="0" indent="-246412" algn="l">
              <a:lnSpc>
                <a:spcPct val="90000"/>
              </a:lnSpc>
              <a:spcBef>
                <a:spcPts val="2372"/>
              </a:spcBef>
              <a:spcAft>
                <a:spcPts val="0"/>
              </a:spcAft>
              <a:buClr>
                <a:schemeClr val="dk1"/>
              </a:buClr>
              <a:buSzPts val="1800"/>
              <a:buChar char="•"/>
              <a:defRPr/>
            </a:lvl1pPr>
            <a:lvl2pPr marL="657098" lvl="1" indent="-246412" algn="l">
              <a:lnSpc>
                <a:spcPct val="90000"/>
              </a:lnSpc>
              <a:spcBef>
                <a:spcPts val="1186"/>
              </a:spcBef>
              <a:spcAft>
                <a:spcPts val="0"/>
              </a:spcAft>
              <a:buClr>
                <a:schemeClr val="dk1"/>
              </a:buClr>
              <a:buSzPts val="1800"/>
              <a:buChar char="•"/>
              <a:defRPr/>
            </a:lvl2pPr>
            <a:lvl3pPr marL="985646" lvl="2" indent="-246412" algn="l">
              <a:lnSpc>
                <a:spcPct val="90000"/>
              </a:lnSpc>
              <a:spcBef>
                <a:spcPts val="1186"/>
              </a:spcBef>
              <a:spcAft>
                <a:spcPts val="0"/>
              </a:spcAft>
              <a:buClr>
                <a:schemeClr val="dk1"/>
              </a:buClr>
              <a:buSzPts val="1800"/>
              <a:buChar char="•"/>
              <a:defRPr/>
            </a:lvl3pPr>
            <a:lvl4pPr marL="1314194" lvl="3" indent="-246412" algn="l">
              <a:lnSpc>
                <a:spcPct val="90000"/>
              </a:lnSpc>
              <a:spcBef>
                <a:spcPts val="1186"/>
              </a:spcBef>
              <a:spcAft>
                <a:spcPts val="0"/>
              </a:spcAft>
              <a:buClr>
                <a:schemeClr val="dk1"/>
              </a:buClr>
              <a:buSzPts val="1800"/>
              <a:buChar char="•"/>
              <a:defRPr/>
            </a:lvl4pPr>
            <a:lvl5pPr marL="1642745" lvl="4" indent="-246412" algn="l">
              <a:lnSpc>
                <a:spcPct val="90000"/>
              </a:lnSpc>
              <a:spcBef>
                <a:spcPts val="1186"/>
              </a:spcBef>
              <a:spcAft>
                <a:spcPts val="0"/>
              </a:spcAft>
              <a:buClr>
                <a:schemeClr val="dk1"/>
              </a:buClr>
              <a:buSzPts val="1800"/>
              <a:buChar char="•"/>
              <a:defRPr/>
            </a:lvl5pPr>
            <a:lvl6pPr marL="1971293" lvl="5" indent="-246412" algn="l">
              <a:lnSpc>
                <a:spcPct val="90000"/>
              </a:lnSpc>
              <a:spcBef>
                <a:spcPts val="1186"/>
              </a:spcBef>
              <a:spcAft>
                <a:spcPts val="0"/>
              </a:spcAft>
              <a:buClr>
                <a:schemeClr val="dk1"/>
              </a:buClr>
              <a:buSzPts val="1800"/>
              <a:buChar char="•"/>
              <a:defRPr/>
            </a:lvl6pPr>
            <a:lvl7pPr marL="2299842" lvl="6" indent="-246412" algn="l">
              <a:lnSpc>
                <a:spcPct val="90000"/>
              </a:lnSpc>
              <a:spcBef>
                <a:spcPts val="1186"/>
              </a:spcBef>
              <a:spcAft>
                <a:spcPts val="0"/>
              </a:spcAft>
              <a:buClr>
                <a:schemeClr val="dk1"/>
              </a:buClr>
              <a:buSzPts val="1800"/>
              <a:buChar char="•"/>
              <a:defRPr/>
            </a:lvl7pPr>
            <a:lvl8pPr marL="2628391" lvl="7" indent="-246412" algn="l">
              <a:lnSpc>
                <a:spcPct val="90000"/>
              </a:lnSpc>
              <a:spcBef>
                <a:spcPts val="1186"/>
              </a:spcBef>
              <a:spcAft>
                <a:spcPts val="0"/>
              </a:spcAft>
              <a:buClr>
                <a:schemeClr val="dk1"/>
              </a:buClr>
              <a:buSzPts val="1800"/>
              <a:buChar char="•"/>
              <a:defRPr/>
            </a:lvl8pPr>
            <a:lvl9pPr marL="2956939" lvl="8" indent="-246412" algn="l">
              <a:lnSpc>
                <a:spcPct val="90000"/>
              </a:lnSpc>
              <a:spcBef>
                <a:spcPts val="1186"/>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21294089" y="6085417"/>
            <a:ext cx="17876520" cy="14504460"/>
          </a:xfrm>
          <a:prstGeom prst="rect">
            <a:avLst/>
          </a:prstGeom>
          <a:noFill/>
          <a:ln>
            <a:noFill/>
          </a:ln>
        </p:spPr>
        <p:txBody>
          <a:bodyPr spcFirstLastPara="1" wrap="square" lIns="91425" tIns="45700" rIns="91425" bIns="45700" anchor="t" anchorCtr="0">
            <a:normAutofit/>
          </a:bodyPr>
          <a:lstStyle>
            <a:lvl1pPr marL="328548" lvl="0" indent="-246412" algn="l">
              <a:lnSpc>
                <a:spcPct val="90000"/>
              </a:lnSpc>
              <a:spcBef>
                <a:spcPts val="2372"/>
              </a:spcBef>
              <a:spcAft>
                <a:spcPts val="0"/>
              </a:spcAft>
              <a:buClr>
                <a:schemeClr val="dk1"/>
              </a:buClr>
              <a:buSzPts val="1800"/>
              <a:buChar char="•"/>
              <a:defRPr/>
            </a:lvl1pPr>
            <a:lvl2pPr marL="657098" lvl="1" indent="-246412" algn="l">
              <a:lnSpc>
                <a:spcPct val="90000"/>
              </a:lnSpc>
              <a:spcBef>
                <a:spcPts val="1186"/>
              </a:spcBef>
              <a:spcAft>
                <a:spcPts val="0"/>
              </a:spcAft>
              <a:buClr>
                <a:schemeClr val="dk1"/>
              </a:buClr>
              <a:buSzPts val="1800"/>
              <a:buChar char="•"/>
              <a:defRPr/>
            </a:lvl2pPr>
            <a:lvl3pPr marL="985646" lvl="2" indent="-246412" algn="l">
              <a:lnSpc>
                <a:spcPct val="90000"/>
              </a:lnSpc>
              <a:spcBef>
                <a:spcPts val="1186"/>
              </a:spcBef>
              <a:spcAft>
                <a:spcPts val="0"/>
              </a:spcAft>
              <a:buClr>
                <a:schemeClr val="dk1"/>
              </a:buClr>
              <a:buSzPts val="1800"/>
              <a:buChar char="•"/>
              <a:defRPr/>
            </a:lvl3pPr>
            <a:lvl4pPr marL="1314194" lvl="3" indent="-246412" algn="l">
              <a:lnSpc>
                <a:spcPct val="90000"/>
              </a:lnSpc>
              <a:spcBef>
                <a:spcPts val="1186"/>
              </a:spcBef>
              <a:spcAft>
                <a:spcPts val="0"/>
              </a:spcAft>
              <a:buClr>
                <a:schemeClr val="dk1"/>
              </a:buClr>
              <a:buSzPts val="1800"/>
              <a:buChar char="•"/>
              <a:defRPr/>
            </a:lvl4pPr>
            <a:lvl5pPr marL="1642745" lvl="4" indent="-246412" algn="l">
              <a:lnSpc>
                <a:spcPct val="90000"/>
              </a:lnSpc>
              <a:spcBef>
                <a:spcPts val="1186"/>
              </a:spcBef>
              <a:spcAft>
                <a:spcPts val="0"/>
              </a:spcAft>
              <a:buClr>
                <a:schemeClr val="dk1"/>
              </a:buClr>
              <a:buSzPts val="1800"/>
              <a:buChar char="•"/>
              <a:defRPr/>
            </a:lvl5pPr>
            <a:lvl6pPr marL="1971293" lvl="5" indent="-246412" algn="l">
              <a:lnSpc>
                <a:spcPct val="90000"/>
              </a:lnSpc>
              <a:spcBef>
                <a:spcPts val="1186"/>
              </a:spcBef>
              <a:spcAft>
                <a:spcPts val="0"/>
              </a:spcAft>
              <a:buClr>
                <a:schemeClr val="dk1"/>
              </a:buClr>
              <a:buSzPts val="1800"/>
              <a:buChar char="•"/>
              <a:defRPr/>
            </a:lvl6pPr>
            <a:lvl7pPr marL="2299842" lvl="6" indent="-246412" algn="l">
              <a:lnSpc>
                <a:spcPct val="90000"/>
              </a:lnSpc>
              <a:spcBef>
                <a:spcPts val="1186"/>
              </a:spcBef>
              <a:spcAft>
                <a:spcPts val="0"/>
              </a:spcAft>
              <a:buClr>
                <a:schemeClr val="dk1"/>
              </a:buClr>
              <a:buSzPts val="1800"/>
              <a:buChar char="•"/>
              <a:defRPr/>
            </a:lvl7pPr>
            <a:lvl8pPr marL="2628391" lvl="7" indent="-246412" algn="l">
              <a:lnSpc>
                <a:spcPct val="90000"/>
              </a:lnSpc>
              <a:spcBef>
                <a:spcPts val="1186"/>
              </a:spcBef>
              <a:spcAft>
                <a:spcPts val="0"/>
              </a:spcAft>
              <a:buClr>
                <a:schemeClr val="dk1"/>
              </a:buClr>
              <a:buSzPts val="1800"/>
              <a:buChar char="•"/>
              <a:defRPr/>
            </a:lvl8pPr>
            <a:lvl9pPr marL="2956939" lvl="8" indent="-246412" algn="l">
              <a:lnSpc>
                <a:spcPct val="90000"/>
              </a:lnSpc>
              <a:spcBef>
                <a:spcPts val="1186"/>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2891790" y="21187836"/>
            <a:ext cx="9464040" cy="121708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3933170" y="21187836"/>
            <a:ext cx="14196060" cy="121708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29706571" y="21187836"/>
            <a:ext cx="9464040" cy="121708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897281" y="1217087"/>
            <a:ext cx="36278819" cy="441854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897270" y="5603876"/>
            <a:ext cx="17794366" cy="2746374"/>
          </a:xfrm>
          <a:prstGeom prst="rect">
            <a:avLst/>
          </a:prstGeom>
          <a:noFill/>
          <a:ln>
            <a:noFill/>
          </a:ln>
        </p:spPr>
        <p:txBody>
          <a:bodyPr spcFirstLastPara="1" wrap="square" lIns="91425" tIns="45700" rIns="91425" bIns="45700" anchor="b" anchorCtr="0">
            <a:normAutofit/>
          </a:bodyPr>
          <a:lstStyle>
            <a:lvl1pPr marL="328548" lvl="0" indent="-164275" algn="l">
              <a:lnSpc>
                <a:spcPct val="90000"/>
              </a:lnSpc>
              <a:spcBef>
                <a:spcPts val="2372"/>
              </a:spcBef>
              <a:spcAft>
                <a:spcPts val="0"/>
              </a:spcAft>
              <a:buClr>
                <a:schemeClr val="dk1"/>
              </a:buClr>
              <a:buSzPts val="7920"/>
              <a:buNone/>
              <a:defRPr sz="5690" b="1"/>
            </a:lvl1pPr>
            <a:lvl2pPr marL="657098" lvl="1" indent="-164275" algn="l">
              <a:lnSpc>
                <a:spcPct val="90000"/>
              </a:lnSpc>
              <a:spcBef>
                <a:spcPts val="1186"/>
              </a:spcBef>
              <a:spcAft>
                <a:spcPts val="0"/>
              </a:spcAft>
              <a:buClr>
                <a:schemeClr val="dk1"/>
              </a:buClr>
              <a:buSzPts val="6600"/>
              <a:buNone/>
              <a:defRPr sz="4743" b="1"/>
            </a:lvl2pPr>
            <a:lvl3pPr marL="985646" lvl="2" indent="-164275" algn="l">
              <a:lnSpc>
                <a:spcPct val="90000"/>
              </a:lnSpc>
              <a:spcBef>
                <a:spcPts val="1186"/>
              </a:spcBef>
              <a:spcAft>
                <a:spcPts val="0"/>
              </a:spcAft>
              <a:buClr>
                <a:schemeClr val="dk1"/>
              </a:buClr>
              <a:buSzPts val="5940"/>
              <a:buNone/>
              <a:defRPr sz="4269" b="1"/>
            </a:lvl3pPr>
            <a:lvl4pPr marL="1314194" lvl="3" indent="-164275" algn="l">
              <a:lnSpc>
                <a:spcPct val="90000"/>
              </a:lnSpc>
              <a:spcBef>
                <a:spcPts val="1186"/>
              </a:spcBef>
              <a:spcAft>
                <a:spcPts val="0"/>
              </a:spcAft>
              <a:buClr>
                <a:schemeClr val="dk1"/>
              </a:buClr>
              <a:buSzPts val="5280"/>
              <a:buNone/>
              <a:defRPr sz="3794" b="1"/>
            </a:lvl4pPr>
            <a:lvl5pPr marL="1642745" lvl="4" indent="-164275" algn="l">
              <a:lnSpc>
                <a:spcPct val="90000"/>
              </a:lnSpc>
              <a:spcBef>
                <a:spcPts val="1186"/>
              </a:spcBef>
              <a:spcAft>
                <a:spcPts val="0"/>
              </a:spcAft>
              <a:buClr>
                <a:schemeClr val="dk1"/>
              </a:buClr>
              <a:buSzPts val="5280"/>
              <a:buNone/>
              <a:defRPr sz="3794" b="1"/>
            </a:lvl5pPr>
            <a:lvl6pPr marL="1971293" lvl="5" indent="-164275" algn="l">
              <a:lnSpc>
                <a:spcPct val="90000"/>
              </a:lnSpc>
              <a:spcBef>
                <a:spcPts val="1186"/>
              </a:spcBef>
              <a:spcAft>
                <a:spcPts val="0"/>
              </a:spcAft>
              <a:buClr>
                <a:schemeClr val="dk1"/>
              </a:buClr>
              <a:buSzPts val="5280"/>
              <a:buNone/>
              <a:defRPr sz="3794" b="1"/>
            </a:lvl6pPr>
            <a:lvl7pPr marL="2299842" lvl="6" indent="-164275" algn="l">
              <a:lnSpc>
                <a:spcPct val="90000"/>
              </a:lnSpc>
              <a:spcBef>
                <a:spcPts val="1186"/>
              </a:spcBef>
              <a:spcAft>
                <a:spcPts val="0"/>
              </a:spcAft>
              <a:buClr>
                <a:schemeClr val="dk1"/>
              </a:buClr>
              <a:buSzPts val="5280"/>
              <a:buNone/>
              <a:defRPr sz="3794" b="1"/>
            </a:lvl7pPr>
            <a:lvl8pPr marL="2628391" lvl="7" indent="-164275" algn="l">
              <a:lnSpc>
                <a:spcPct val="90000"/>
              </a:lnSpc>
              <a:spcBef>
                <a:spcPts val="1186"/>
              </a:spcBef>
              <a:spcAft>
                <a:spcPts val="0"/>
              </a:spcAft>
              <a:buClr>
                <a:schemeClr val="dk1"/>
              </a:buClr>
              <a:buSzPts val="5280"/>
              <a:buNone/>
              <a:defRPr sz="3794" b="1"/>
            </a:lvl8pPr>
            <a:lvl9pPr marL="2956939" lvl="8" indent="-164275" algn="l">
              <a:lnSpc>
                <a:spcPct val="90000"/>
              </a:lnSpc>
              <a:spcBef>
                <a:spcPts val="1186"/>
              </a:spcBef>
              <a:spcAft>
                <a:spcPts val="0"/>
              </a:spcAft>
              <a:buClr>
                <a:schemeClr val="dk1"/>
              </a:buClr>
              <a:buSzPts val="5280"/>
              <a:buNone/>
              <a:defRPr sz="3794" b="1"/>
            </a:lvl9pPr>
          </a:lstStyle>
          <a:p>
            <a:endParaRPr/>
          </a:p>
        </p:txBody>
      </p:sp>
      <p:sp>
        <p:nvSpPr>
          <p:cNvPr id="43" name="Google Shape;43;p7"/>
          <p:cNvSpPr txBox="1">
            <a:spLocks noGrp="1"/>
          </p:cNvSpPr>
          <p:nvPr>
            <p:ph type="body" idx="2"/>
          </p:nvPr>
        </p:nvSpPr>
        <p:spPr>
          <a:xfrm>
            <a:off x="2897270" y="8350260"/>
            <a:ext cx="17794366" cy="12281959"/>
          </a:xfrm>
          <a:prstGeom prst="rect">
            <a:avLst/>
          </a:prstGeom>
          <a:noFill/>
          <a:ln>
            <a:noFill/>
          </a:ln>
        </p:spPr>
        <p:txBody>
          <a:bodyPr spcFirstLastPara="1" wrap="square" lIns="91425" tIns="45700" rIns="91425" bIns="45700" anchor="t" anchorCtr="0">
            <a:normAutofit/>
          </a:bodyPr>
          <a:lstStyle>
            <a:lvl1pPr marL="328548" lvl="0" indent="-246412" algn="l">
              <a:lnSpc>
                <a:spcPct val="90000"/>
              </a:lnSpc>
              <a:spcBef>
                <a:spcPts val="2372"/>
              </a:spcBef>
              <a:spcAft>
                <a:spcPts val="0"/>
              </a:spcAft>
              <a:buClr>
                <a:schemeClr val="dk1"/>
              </a:buClr>
              <a:buSzPts val="1800"/>
              <a:buChar char="•"/>
              <a:defRPr/>
            </a:lvl1pPr>
            <a:lvl2pPr marL="657098" lvl="1" indent="-246412" algn="l">
              <a:lnSpc>
                <a:spcPct val="90000"/>
              </a:lnSpc>
              <a:spcBef>
                <a:spcPts val="1186"/>
              </a:spcBef>
              <a:spcAft>
                <a:spcPts val="0"/>
              </a:spcAft>
              <a:buClr>
                <a:schemeClr val="dk1"/>
              </a:buClr>
              <a:buSzPts val="1800"/>
              <a:buChar char="•"/>
              <a:defRPr/>
            </a:lvl2pPr>
            <a:lvl3pPr marL="985646" lvl="2" indent="-246412" algn="l">
              <a:lnSpc>
                <a:spcPct val="90000"/>
              </a:lnSpc>
              <a:spcBef>
                <a:spcPts val="1186"/>
              </a:spcBef>
              <a:spcAft>
                <a:spcPts val="0"/>
              </a:spcAft>
              <a:buClr>
                <a:schemeClr val="dk1"/>
              </a:buClr>
              <a:buSzPts val="1800"/>
              <a:buChar char="•"/>
              <a:defRPr/>
            </a:lvl3pPr>
            <a:lvl4pPr marL="1314194" lvl="3" indent="-246412" algn="l">
              <a:lnSpc>
                <a:spcPct val="90000"/>
              </a:lnSpc>
              <a:spcBef>
                <a:spcPts val="1186"/>
              </a:spcBef>
              <a:spcAft>
                <a:spcPts val="0"/>
              </a:spcAft>
              <a:buClr>
                <a:schemeClr val="dk1"/>
              </a:buClr>
              <a:buSzPts val="1800"/>
              <a:buChar char="•"/>
              <a:defRPr/>
            </a:lvl4pPr>
            <a:lvl5pPr marL="1642745" lvl="4" indent="-246412" algn="l">
              <a:lnSpc>
                <a:spcPct val="90000"/>
              </a:lnSpc>
              <a:spcBef>
                <a:spcPts val="1186"/>
              </a:spcBef>
              <a:spcAft>
                <a:spcPts val="0"/>
              </a:spcAft>
              <a:buClr>
                <a:schemeClr val="dk1"/>
              </a:buClr>
              <a:buSzPts val="1800"/>
              <a:buChar char="•"/>
              <a:defRPr/>
            </a:lvl5pPr>
            <a:lvl6pPr marL="1971293" lvl="5" indent="-246412" algn="l">
              <a:lnSpc>
                <a:spcPct val="90000"/>
              </a:lnSpc>
              <a:spcBef>
                <a:spcPts val="1186"/>
              </a:spcBef>
              <a:spcAft>
                <a:spcPts val="0"/>
              </a:spcAft>
              <a:buClr>
                <a:schemeClr val="dk1"/>
              </a:buClr>
              <a:buSzPts val="1800"/>
              <a:buChar char="•"/>
              <a:defRPr/>
            </a:lvl6pPr>
            <a:lvl7pPr marL="2299842" lvl="6" indent="-246412" algn="l">
              <a:lnSpc>
                <a:spcPct val="90000"/>
              </a:lnSpc>
              <a:spcBef>
                <a:spcPts val="1186"/>
              </a:spcBef>
              <a:spcAft>
                <a:spcPts val="0"/>
              </a:spcAft>
              <a:buClr>
                <a:schemeClr val="dk1"/>
              </a:buClr>
              <a:buSzPts val="1800"/>
              <a:buChar char="•"/>
              <a:defRPr/>
            </a:lvl7pPr>
            <a:lvl8pPr marL="2628391" lvl="7" indent="-246412" algn="l">
              <a:lnSpc>
                <a:spcPct val="90000"/>
              </a:lnSpc>
              <a:spcBef>
                <a:spcPts val="1186"/>
              </a:spcBef>
              <a:spcAft>
                <a:spcPts val="0"/>
              </a:spcAft>
              <a:buClr>
                <a:schemeClr val="dk1"/>
              </a:buClr>
              <a:buSzPts val="1800"/>
              <a:buChar char="•"/>
              <a:defRPr/>
            </a:lvl8pPr>
            <a:lvl9pPr marL="2956939" lvl="8" indent="-246412" algn="l">
              <a:lnSpc>
                <a:spcPct val="90000"/>
              </a:lnSpc>
              <a:spcBef>
                <a:spcPts val="1186"/>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21294090" y="5603876"/>
            <a:ext cx="17881998" cy="2746374"/>
          </a:xfrm>
          <a:prstGeom prst="rect">
            <a:avLst/>
          </a:prstGeom>
          <a:noFill/>
          <a:ln>
            <a:noFill/>
          </a:ln>
        </p:spPr>
        <p:txBody>
          <a:bodyPr spcFirstLastPara="1" wrap="square" lIns="91425" tIns="45700" rIns="91425" bIns="45700" anchor="b" anchorCtr="0">
            <a:normAutofit/>
          </a:bodyPr>
          <a:lstStyle>
            <a:lvl1pPr marL="328548" lvl="0" indent="-164275" algn="l">
              <a:lnSpc>
                <a:spcPct val="90000"/>
              </a:lnSpc>
              <a:spcBef>
                <a:spcPts val="2372"/>
              </a:spcBef>
              <a:spcAft>
                <a:spcPts val="0"/>
              </a:spcAft>
              <a:buClr>
                <a:schemeClr val="dk1"/>
              </a:buClr>
              <a:buSzPts val="7920"/>
              <a:buNone/>
              <a:defRPr sz="5690" b="1"/>
            </a:lvl1pPr>
            <a:lvl2pPr marL="657098" lvl="1" indent="-164275" algn="l">
              <a:lnSpc>
                <a:spcPct val="90000"/>
              </a:lnSpc>
              <a:spcBef>
                <a:spcPts val="1186"/>
              </a:spcBef>
              <a:spcAft>
                <a:spcPts val="0"/>
              </a:spcAft>
              <a:buClr>
                <a:schemeClr val="dk1"/>
              </a:buClr>
              <a:buSzPts val="6600"/>
              <a:buNone/>
              <a:defRPr sz="4743" b="1"/>
            </a:lvl2pPr>
            <a:lvl3pPr marL="985646" lvl="2" indent="-164275" algn="l">
              <a:lnSpc>
                <a:spcPct val="90000"/>
              </a:lnSpc>
              <a:spcBef>
                <a:spcPts val="1186"/>
              </a:spcBef>
              <a:spcAft>
                <a:spcPts val="0"/>
              </a:spcAft>
              <a:buClr>
                <a:schemeClr val="dk1"/>
              </a:buClr>
              <a:buSzPts val="5940"/>
              <a:buNone/>
              <a:defRPr sz="4269" b="1"/>
            </a:lvl3pPr>
            <a:lvl4pPr marL="1314194" lvl="3" indent="-164275" algn="l">
              <a:lnSpc>
                <a:spcPct val="90000"/>
              </a:lnSpc>
              <a:spcBef>
                <a:spcPts val="1186"/>
              </a:spcBef>
              <a:spcAft>
                <a:spcPts val="0"/>
              </a:spcAft>
              <a:buClr>
                <a:schemeClr val="dk1"/>
              </a:buClr>
              <a:buSzPts val="5280"/>
              <a:buNone/>
              <a:defRPr sz="3794" b="1"/>
            </a:lvl4pPr>
            <a:lvl5pPr marL="1642745" lvl="4" indent="-164275" algn="l">
              <a:lnSpc>
                <a:spcPct val="90000"/>
              </a:lnSpc>
              <a:spcBef>
                <a:spcPts val="1186"/>
              </a:spcBef>
              <a:spcAft>
                <a:spcPts val="0"/>
              </a:spcAft>
              <a:buClr>
                <a:schemeClr val="dk1"/>
              </a:buClr>
              <a:buSzPts val="5280"/>
              <a:buNone/>
              <a:defRPr sz="3794" b="1"/>
            </a:lvl5pPr>
            <a:lvl6pPr marL="1971293" lvl="5" indent="-164275" algn="l">
              <a:lnSpc>
                <a:spcPct val="90000"/>
              </a:lnSpc>
              <a:spcBef>
                <a:spcPts val="1186"/>
              </a:spcBef>
              <a:spcAft>
                <a:spcPts val="0"/>
              </a:spcAft>
              <a:buClr>
                <a:schemeClr val="dk1"/>
              </a:buClr>
              <a:buSzPts val="5280"/>
              <a:buNone/>
              <a:defRPr sz="3794" b="1"/>
            </a:lvl6pPr>
            <a:lvl7pPr marL="2299842" lvl="6" indent="-164275" algn="l">
              <a:lnSpc>
                <a:spcPct val="90000"/>
              </a:lnSpc>
              <a:spcBef>
                <a:spcPts val="1186"/>
              </a:spcBef>
              <a:spcAft>
                <a:spcPts val="0"/>
              </a:spcAft>
              <a:buClr>
                <a:schemeClr val="dk1"/>
              </a:buClr>
              <a:buSzPts val="5280"/>
              <a:buNone/>
              <a:defRPr sz="3794" b="1"/>
            </a:lvl7pPr>
            <a:lvl8pPr marL="2628391" lvl="7" indent="-164275" algn="l">
              <a:lnSpc>
                <a:spcPct val="90000"/>
              </a:lnSpc>
              <a:spcBef>
                <a:spcPts val="1186"/>
              </a:spcBef>
              <a:spcAft>
                <a:spcPts val="0"/>
              </a:spcAft>
              <a:buClr>
                <a:schemeClr val="dk1"/>
              </a:buClr>
              <a:buSzPts val="5280"/>
              <a:buNone/>
              <a:defRPr sz="3794" b="1"/>
            </a:lvl8pPr>
            <a:lvl9pPr marL="2956939" lvl="8" indent="-164275" algn="l">
              <a:lnSpc>
                <a:spcPct val="90000"/>
              </a:lnSpc>
              <a:spcBef>
                <a:spcPts val="1186"/>
              </a:spcBef>
              <a:spcAft>
                <a:spcPts val="0"/>
              </a:spcAft>
              <a:buClr>
                <a:schemeClr val="dk1"/>
              </a:buClr>
              <a:buSzPts val="5280"/>
              <a:buNone/>
              <a:defRPr sz="3794" b="1"/>
            </a:lvl9pPr>
          </a:lstStyle>
          <a:p>
            <a:endParaRPr/>
          </a:p>
        </p:txBody>
      </p:sp>
      <p:sp>
        <p:nvSpPr>
          <p:cNvPr id="45" name="Google Shape;45;p7"/>
          <p:cNvSpPr txBox="1">
            <a:spLocks noGrp="1"/>
          </p:cNvSpPr>
          <p:nvPr>
            <p:ph type="body" idx="4"/>
          </p:nvPr>
        </p:nvSpPr>
        <p:spPr>
          <a:xfrm>
            <a:off x="21294090" y="8350260"/>
            <a:ext cx="17881998" cy="12281959"/>
          </a:xfrm>
          <a:prstGeom prst="rect">
            <a:avLst/>
          </a:prstGeom>
          <a:noFill/>
          <a:ln>
            <a:noFill/>
          </a:ln>
        </p:spPr>
        <p:txBody>
          <a:bodyPr spcFirstLastPara="1" wrap="square" lIns="91425" tIns="45700" rIns="91425" bIns="45700" anchor="t" anchorCtr="0">
            <a:normAutofit/>
          </a:bodyPr>
          <a:lstStyle>
            <a:lvl1pPr marL="328548" lvl="0" indent="-246412" algn="l">
              <a:lnSpc>
                <a:spcPct val="90000"/>
              </a:lnSpc>
              <a:spcBef>
                <a:spcPts val="2372"/>
              </a:spcBef>
              <a:spcAft>
                <a:spcPts val="0"/>
              </a:spcAft>
              <a:buClr>
                <a:schemeClr val="dk1"/>
              </a:buClr>
              <a:buSzPts val="1800"/>
              <a:buChar char="•"/>
              <a:defRPr/>
            </a:lvl1pPr>
            <a:lvl2pPr marL="657098" lvl="1" indent="-246412" algn="l">
              <a:lnSpc>
                <a:spcPct val="90000"/>
              </a:lnSpc>
              <a:spcBef>
                <a:spcPts val="1186"/>
              </a:spcBef>
              <a:spcAft>
                <a:spcPts val="0"/>
              </a:spcAft>
              <a:buClr>
                <a:schemeClr val="dk1"/>
              </a:buClr>
              <a:buSzPts val="1800"/>
              <a:buChar char="•"/>
              <a:defRPr/>
            </a:lvl2pPr>
            <a:lvl3pPr marL="985646" lvl="2" indent="-246412" algn="l">
              <a:lnSpc>
                <a:spcPct val="90000"/>
              </a:lnSpc>
              <a:spcBef>
                <a:spcPts val="1186"/>
              </a:spcBef>
              <a:spcAft>
                <a:spcPts val="0"/>
              </a:spcAft>
              <a:buClr>
                <a:schemeClr val="dk1"/>
              </a:buClr>
              <a:buSzPts val="1800"/>
              <a:buChar char="•"/>
              <a:defRPr/>
            </a:lvl3pPr>
            <a:lvl4pPr marL="1314194" lvl="3" indent="-246412" algn="l">
              <a:lnSpc>
                <a:spcPct val="90000"/>
              </a:lnSpc>
              <a:spcBef>
                <a:spcPts val="1186"/>
              </a:spcBef>
              <a:spcAft>
                <a:spcPts val="0"/>
              </a:spcAft>
              <a:buClr>
                <a:schemeClr val="dk1"/>
              </a:buClr>
              <a:buSzPts val="1800"/>
              <a:buChar char="•"/>
              <a:defRPr/>
            </a:lvl4pPr>
            <a:lvl5pPr marL="1642745" lvl="4" indent="-246412" algn="l">
              <a:lnSpc>
                <a:spcPct val="90000"/>
              </a:lnSpc>
              <a:spcBef>
                <a:spcPts val="1186"/>
              </a:spcBef>
              <a:spcAft>
                <a:spcPts val="0"/>
              </a:spcAft>
              <a:buClr>
                <a:schemeClr val="dk1"/>
              </a:buClr>
              <a:buSzPts val="1800"/>
              <a:buChar char="•"/>
              <a:defRPr/>
            </a:lvl5pPr>
            <a:lvl6pPr marL="1971293" lvl="5" indent="-246412" algn="l">
              <a:lnSpc>
                <a:spcPct val="90000"/>
              </a:lnSpc>
              <a:spcBef>
                <a:spcPts val="1186"/>
              </a:spcBef>
              <a:spcAft>
                <a:spcPts val="0"/>
              </a:spcAft>
              <a:buClr>
                <a:schemeClr val="dk1"/>
              </a:buClr>
              <a:buSzPts val="1800"/>
              <a:buChar char="•"/>
              <a:defRPr/>
            </a:lvl6pPr>
            <a:lvl7pPr marL="2299842" lvl="6" indent="-246412" algn="l">
              <a:lnSpc>
                <a:spcPct val="90000"/>
              </a:lnSpc>
              <a:spcBef>
                <a:spcPts val="1186"/>
              </a:spcBef>
              <a:spcAft>
                <a:spcPts val="0"/>
              </a:spcAft>
              <a:buClr>
                <a:schemeClr val="dk1"/>
              </a:buClr>
              <a:buSzPts val="1800"/>
              <a:buChar char="•"/>
              <a:defRPr/>
            </a:lvl7pPr>
            <a:lvl8pPr marL="2628391" lvl="7" indent="-246412" algn="l">
              <a:lnSpc>
                <a:spcPct val="90000"/>
              </a:lnSpc>
              <a:spcBef>
                <a:spcPts val="1186"/>
              </a:spcBef>
              <a:spcAft>
                <a:spcPts val="0"/>
              </a:spcAft>
              <a:buClr>
                <a:schemeClr val="dk1"/>
              </a:buClr>
              <a:buSzPts val="1800"/>
              <a:buChar char="•"/>
              <a:defRPr/>
            </a:lvl8pPr>
            <a:lvl9pPr marL="2956939" lvl="8" indent="-246412" algn="l">
              <a:lnSpc>
                <a:spcPct val="90000"/>
              </a:lnSpc>
              <a:spcBef>
                <a:spcPts val="1186"/>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2891790" y="21187836"/>
            <a:ext cx="9464040" cy="121708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3933170" y="21187836"/>
            <a:ext cx="14196060" cy="121708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29706571" y="21187836"/>
            <a:ext cx="9464040" cy="121708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891803" y="1217087"/>
            <a:ext cx="36278819" cy="441854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891790" y="21187836"/>
            <a:ext cx="9464040" cy="121708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3933170" y="21187836"/>
            <a:ext cx="14196060" cy="121708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29706571" y="21187836"/>
            <a:ext cx="9464040" cy="121708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891790" y="21187836"/>
            <a:ext cx="9464040" cy="121708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3933170" y="21187836"/>
            <a:ext cx="14196060" cy="121708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9706571" y="21187836"/>
            <a:ext cx="9464040" cy="121708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897283" y="1524000"/>
            <a:ext cx="13566217" cy="5334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560"/>
              <a:buFont typeface="Calibri"/>
              <a:buNone/>
              <a:defRPr sz="75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881998" y="3291421"/>
            <a:ext cx="21294090" cy="16245417"/>
          </a:xfrm>
          <a:prstGeom prst="rect">
            <a:avLst/>
          </a:prstGeom>
          <a:noFill/>
          <a:ln>
            <a:noFill/>
          </a:ln>
        </p:spPr>
        <p:txBody>
          <a:bodyPr spcFirstLastPara="1" wrap="square" lIns="91425" tIns="45700" rIns="91425" bIns="45700" anchor="t" anchorCtr="0">
            <a:normAutofit/>
          </a:bodyPr>
          <a:lstStyle>
            <a:lvl1pPr marL="328548" lvl="0" indent="-646146" algn="l">
              <a:lnSpc>
                <a:spcPct val="90000"/>
              </a:lnSpc>
              <a:spcBef>
                <a:spcPts val="2372"/>
              </a:spcBef>
              <a:spcAft>
                <a:spcPts val="0"/>
              </a:spcAft>
              <a:buClr>
                <a:schemeClr val="dk1"/>
              </a:buClr>
              <a:buSzPts val="10560"/>
              <a:buChar char="•"/>
              <a:defRPr sz="7588"/>
            </a:lvl1pPr>
            <a:lvl2pPr marL="657098" lvl="1" indent="-585911" algn="l">
              <a:lnSpc>
                <a:spcPct val="90000"/>
              </a:lnSpc>
              <a:spcBef>
                <a:spcPts val="1186"/>
              </a:spcBef>
              <a:spcAft>
                <a:spcPts val="0"/>
              </a:spcAft>
              <a:buClr>
                <a:schemeClr val="dk1"/>
              </a:buClr>
              <a:buSzPts val="9240"/>
              <a:buChar char="•"/>
              <a:defRPr sz="6641"/>
            </a:lvl2pPr>
            <a:lvl3pPr marL="985646" lvl="2" indent="-525679" algn="l">
              <a:lnSpc>
                <a:spcPct val="90000"/>
              </a:lnSpc>
              <a:spcBef>
                <a:spcPts val="1186"/>
              </a:spcBef>
              <a:spcAft>
                <a:spcPts val="0"/>
              </a:spcAft>
              <a:buClr>
                <a:schemeClr val="dk1"/>
              </a:buClr>
              <a:buSzPts val="7920"/>
              <a:buChar char="•"/>
              <a:defRPr sz="5690"/>
            </a:lvl3pPr>
            <a:lvl4pPr marL="1314194" lvl="3" indent="-465444" algn="l">
              <a:lnSpc>
                <a:spcPct val="90000"/>
              </a:lnSpc>
              <a:spcBef>
                <a:spcPts val="1186"/>
              </a:spcBef>
              <a:spcAft>
                <a:spcPts val="0"/>
              </a:spcAft>
              <a:buClr>
                <a:schemeClr val="dk1"/>
              </a:buClr>
              <a:buSzPts val="6600"/>
              <a:buChar char="•"/>
              <a:defRPr sz="4743"/>
            </a:lvl4pPr>
            <a:lvl5pPr marL="1642745" lvl="4" indent="-465444" algn="l">
              <a:lnSpc>
                <a:spcPct val="90000"/>
              </a:lnSpc>
              <a:spcBef>
                <a:spcPts val="1186"/>
              </a:spcBef>
              <a:spcAft>
                <a:spcPts val="0"/>
              </a:spcAft>
              <a:buClr>
                <a:schemeClr val="dk1"/>
              </a:buClr>
              <a:buSzPts val="6600"/>
              <a:buChar char="•"/>
              <a:defRPr sz="4743"/>
            </a:lvl5pPr>
            <a:lvl6pPr marL="1971293" lvl="5" indent="-465444" algn="l">
              <a:lnSpc>
                <a:spcPct val="90000"/>
              </a:lnSpc>
              <a:spcBef>
                <a:spcPts val="1186"/>
              </a:spcBef>
              <a:spcAft>
                <a:spcPts val="0"/>
              </a:spcAft>
              <a:buClr>
                <a:schemeClr val="dk1"/>
              </a:buClr>
              <a:buSzPts val="6600"/>
              <a:buChar char="•"/>
              <a:defRPr sz="4743"/>
            </a:lvl6pPr>
            <a:lvl7pPr marL="2299842" lvl="6" indent="-465444" algn="l">
              <a:lnSpc>
                <a:spcPct val="90000"/>
              </a:lnSpc>
              <a:spcBef>
                <a:spcPts val="1186"/>
              </a:spcBef>
              <a:spcAft>
                <a:spcPts val="0"/>
              </a:spcAft>
              <a:buClr>
                <a:schemeClr val="dk1"/>
              </a:buClr>
              <a:buSzPts val="6600"/>
              <a:buChar char="•"/>
              <a:defRPr sz="4743"/>
            </a:lvl7pPr>
            <a:lvl8pPr marL="2628391" lvl="7" indent="-465444" algn="l">
              <a:lnSpc>
                <a:spcPct val="90000"/>
              </a:lnSpc>
              <a:spcBef>
                <a:spcPts val="1186"/>
              </a:spcBef>
              <a:spcAft>
                <a:spcPts val="0"/>
              </a:spcAft>
              <a:buClr>
                <a:schemeClr val="dk1"/>
              </a:buClr>
              <a:buSzPts val="6600"/>
              <a:buChar char="•"/>
              <a:defRPr sz="4743"/>
            </a:lvl8pPr>
            <a:lvl9pPr marL="2956939" lvl="8" indent="-465444" algn="l">
              <a:lnSpc>
                <a:spcPct val="90000"/>
              </a:lnSpc>
              <a:spcBef>
                <a:spcPts val="1186"/>
              </a:spcBef>
              <a:spcAft>
                <a:spcPts val="0"/>
              </a:spcAft>
              <a:buClr>
                <a:schemeClr val="dk1"/>
              </a:buClr>
              <a:buSzPts val="6600"/>
              <a:buChar char="•"/>
              <a:defRPr sz="4743"/>
            </a:lvl9pPr>
          </a:lstStyle>
          <a:p>
            <a:endParaRPr/>
          </a:p>
        </p:txBody>
      </p:sp>
      <p:sp>
        <p:nvSpPr>
          <p:cNvPr id="61" name="Google Shape;61;p10"/>
          <p:cNvSpPr txBox="1">
            <a:spLocks noGrp="1"/>
          </p:cNvSpPr>
          <p:nvPr>
            <p:ph type="body" idx="2"/>
          </p:nvPr>
        </p:nvSpPr>
        <p:spPr>
          <a:xfrm>
            <a:off x="2897283" y="6858001"/>
            <a:ext cx="13566217" cy="12705293"/>
          </a:xfrm>
          <a:prstGeom prst="rect">
            <a:avLst/>
          </a:prstGeom>
          <a:noFill/>
          <a:ln>
            <a:noFill/>
          </a:ln>
        </p:spPr>
        <p:txBody>
          <a:bodyPr spcFirstLastPara="1" wrap="square" lIns="91425" tIns="45700" rIns="91425" bIns="45700" anchor="t" anchorCtr="0">
            <a:normAutofit/>
          </a:bodyPr>
          <a:lstStyle>
            <a:lvl1pPr marL="328548" lvl="0" indent="-164275" algn="l">
              <a:lnSpc>
                <a:spcPct val="90000"/>
              </a:lnSpc>
              <a:spcBef>
                <a:spcPts val="2372"/>
              </a:spcBef>
              <a:spcAft>
                <a:spcPts val="0"/>
              </a:spcAft>
              <a:buClr>
                <a:schemeClr val="dk1"/>
              </a:buClr>
              <a:buSzPts val="5280"/>
              <a:buNone/>
              <a:defRPr sz="3794"/>
            </a:lvl1pPr>
            <a:lvl2pPr marL="657098" lvl="1" indent="-164275" algn="l">
              <a:lnSpc>
                <a:spcPct val="90000"/>
              </a:lnSpc>
              <a:spcBef>
                <a:spcPts val="1186"/>
              </a:spcBef>
              <a:spcAft>
                <a:spcPts val="0"/>
              </a:spcAft>
              <a:buClr>
                <a:schemeClr val="dk1"/>
              </a:buClr>
              <a:buSzPts val="4620"/>
              <a:buNone/>
              <a:defRPr sz="3320"/>
            </a:lvl2pPr>
            <a:lvl3pPr marL="985646" lvl="2" indent="-164275" algn="l">
              <a:lnSpc>
                <a:spcPct val="90000"/>
              </a:lnSpc>
              <a:spcBef>
                <a:spcPts val="1186"/>
              </a:spcBef>
              <a:spcAft>
                <a:spcPts val="0"/>
              </a:spcAft>
              <a:buClr>
                <a:schemeClr val="dk1"/>
              </a:buClr>
              <a:buSzPts val="3960"/>
              <a:buNone/>
              <a:defRPr sz="2845"/>
            </a:lvl3pPr>
            <a:lvl4pPr marL="1314194" lvl="3" indent="-164275" algn="l">
              <a:lnSpc>
                <a:spcPct val="90000"/>
              </a:lnSpc>
              <a:spcBef>
                <a:spcPts val="1186"/>
              </a:spcBef>
              <a:spcAft>
                <a:spcPts val="0"/>
              </a:spcAft>
              <a:buClr>
                <a:schemeClr val="dk1"/>
              </a:buClr>
              <a:buSzPts val="3300"/>
              <a:buNone/>
              <a:defRPr sz="2372"/>
            </a:lvl4pPr>
            <a:lvl5pPr marL="1642745" lvl="4" indent="-164275" algn="l">
              <a:lnSpc>
                <a:spcPct val="90000"/>
              </a:lnSpc>
              <a:spcBef>
                <a:spcPts val="1186"/>
              </a:spcBef>
              <a:spcAft>
                <a:spcPts val="0"/>
              </a:spcAft>
              <a:buClr>
                <a:schemeClr val="dk1"/>
              </a:buClr>
              <a:buSzPts val="3300"/>
              <a:buNone/>
              <a:defRPr sz="2372"/>
            </a:lvl5pPr>
            <a:lvl6pPr marL="1971293" lvl="5" indent="-164275" algn="l">
              <a:lnSpc>
                <a:spcPct val="90000"/>
              </a:lnSpc>
              <a:spcBef>
                <a:spcPts val="1186"/>
              </a:spcBef>
              <a:spcAft>
                <a:spcPts val="0"/>
              </a:spcAft>
              <a:buClr>
                <a:schemeClr val="dk1"/>
              </a:buClr>
              <a:buSzPts val="3300"/>
              <a:buNone/>
              <a:defRPr sz="2372"/>
            </a:lvl6pPr>
            <a:lvl7pPr marL="2299842" lvl="6" indent="-164275" algn="l">
              <a:lnSpc>
                <a:spcPct val="90000"/>
              </a:lnSpc>
              <a:spcBef>
                <a:spcPts val="1186"/>
              </a:spcBef>
              <a:spcAft>
                <a:spcPts val="0"/>
              </a:spcAft>
              <a:buClr>
                <a:schemeClr val="dk1"/>
              </a:buClr>
              <a:buSzPts val="3300"/>
              <a:buNone/>
              <a:defRPr sz="2372"/>
            </a:lvl7pPr>
            <a:lvl8pPr marL="2628391" lvl="7" indent="-164275" algn="l">
              <a:lnSpc>
                <a:spcPct val="90000"/>
              </a:lnSpc>
              <a:spcBef>
                <a:spcPts val="1186"/>
              </a:spcBef>
              <a:spcAft>
                <a:spcPts val="0"/>
              </a:spcAft>
              <a:buClr>
                <a:schemeClr val="dk1"/>
              </a:buClr>
              <a:buSzPts val="3300"/>
              <a:buNone/>
              <a:defRPr sz="2372"/>
            </a:lvl8pPr>
            <a:lvl9pPr marL="2956939" lvl="8" indent="-164275" algn="l">
              <a:lnSpc>
                <a:spcPct val="90000"/>
              </a:lnSpc>
              <a:spcBef>
                <a:spcPts val="1186"/>
              </a:spcBef>
              <a:spcAft>
                <a:spcPts val="0"/>
              </a:spcAft>
              <a:buClr>
                <a:schemeClr val="dk1"/>
              </a:buClr>
              <a:buSzPts val="3300"/>
              <a:buNone/>
              <a:defRPr sz="2372"/>
            </a:lvl9pPr>
          </a:lstStyle>
          <a:p>
            <a:endParaRPr/>
          </a:p>
        </p:txBody>
      </p:sp>
      <p:sp>
        <p:nvSpPr>
          <p:cNvPr id="62" name="Google Shape;62;p10"/>
          <p:cNvSpPr txBox="1">
            <a:spLocks noGrp="1"/>
          </p:cNvSpPr>
          <p:nvPr>
            <p:ph type="dt" idx="10"/>
          </p:nvPr>
        </p:nvSpPr>
        <p:spPr>
          <a:xfrm>
            <a:off x="2891790" y="21187836"/>
            <a:ext cx="9464040" cy="121708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3933170" y="21187836"/>
            <a:ext cx="14196060" cy="121708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9706571" y="21187836"/>
            <a:ext cx="9464040" cy="121708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2897283" y="1524000"/>
            <a:ext cx="13566217" cy="5334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560"/>
              <a:buFont typeface="Calibri"/>
              <a:buNone/>
              <a:defRPr sz="75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a:spLocks noGrp="1"/>
          </p:cNvSpPr>
          <p:nvPr>
            <p:ph type="pic" idx="2"/>
          </p:nvPr>
        </p:nvSpPr>
        <p:spPr>
          <a:xfrm>
            <a:off x="17881998" y="3291421"/>
            <a:ext cx="21294090" cy="16245417"/>
          </a:xfrm>
          <a:prstGeom prst="rect">
            <a:avLst/>
          </a:prstGeom>
          <a:noFill/>
          <a:ln>
            <a:noFill/>
          </a:ln>
        </p:spPr>
      </p:sp>
      <p:sp>
        <p:nvSpPr>
          <p:cNvPr id="68" name="Google Shape;68;p11"/>
          <p:cNvSpPr txBox="1">
            <a:spLocks noGrp="1"/>
          </p:cNvSpPr>
          <p:nvPr>
            <p:ph type="body" idx="1"/>
          </p:nvPr>
        </p:nvSpPr>
        <p:spPr>
          <a:xfrm>
            <a:off x="2897283" y="6858001"/>
            <a:ext cx="13566217" cy="12705293"/>
          </a:xfrm>
          <a:prstGeom prst="rect">
            <a:avLst/>
          </a:prstGeom>
          <a:noFill/>
          <a:ln>
            <a:noFill/>
          </a:ln>
        </p:spPr>
        <p:txBody>
          <a:bodyPr spcFirstLastPara="1" wrap="square" lIns="91425" tIns="45700" rIns="91425" bIns="45700" anchor="t" anchorCtr="0">
            <a:normAutofit/>
          </a:bodyPr>
          <a:lstStyle>
            <a:lvl1pPr marL="328548" lvl="0" indent="-164275" algn="l">
              <a:lnSpc>
                <a:spcPct val="90000"/>
              </a:lnSpc>
              <a:spcBef>
                <a:spcPts val="2372"/>
              </a:spcBef>
              <a:spcAft>
                <a:spcPts val="0"/>
              </a:spcAft>
              <a:buClr>
                <a:schemeClr val="dk1"/>
              </a:buClr>
              <a:buSzPts val="5280"/>
              <a:buNone/>
              <a:defRPr sz="3794"/>
            </a:lvl1pPr>
            <a:lvl2pPr marL="657098" lvl="1" indent="-164275" algn="l">
              <a:lnSpc>
                <a:spcPct val="90000"/>
              </a:lnSpc>
              <a:spcBef>
                <a:spcPts val="1186"/>
              </a:spcBef>
              <a:spcAft>
                <a:spcPts val="0"/>
              </a:spcAft>
              <a:buClr>
                <a:schemeClr val="dk1"/>
              </a:buClr>
              <a:buSzPts val="4620"/>
              <a:buNone/>
              <a:defRPr sz="3320"/>
            </a:lvl2pPr>
            <a:lvl3pPr marL="985646" lvl="2" indent="-164275" algn="l">
              <a:lnSpc>
                <a:spcPct val="90000"/>
              </a:lnSpc>
              <a:spcBef>
                <a:spcPts val="1186"/>
              </a:spcBef>
              <a:spcAft>
                <a:spcPts val="0"/>
              </a:spcAft>
              <a:buClr>
                <a:schemeClr val="dk1"/>
              </a:buClr>
              <a:buSzPts val="3960"/>
              <a:buNone/>
              <a:defRPr sz="2845"/>
            </a:lvl3pPr>
            <a:lvl4pPr marL="1314194" lvl="3" indent="-164275" algn="l">
              <a:lnSpc>
                <a:spcPct val="90000"/>
              </a:lnSpc>
              <a:spcBef>
                <a:spcPts val="1186"/>
              </a:spcBef>
              <a:spcAft>
                <a:spcPts val="0"/>
              </a:spcAft>
              <a:buClr>
                <a:schemeClr val="dk1"/>
              </a:buClr>
              <a:buSzPts val="3300"/>
              <a:buNone/>
              <a:defRPr sz="2372"/>
            </a:lvl4pPr>
            <a:lvl5pPr marL="1642745" lvl="4" indent="-164275" algn="l">
              <a:lnSpc>
                <a:spcPct val="90000"/>
              </a:lnSpc>
              <a:spcBef>
                <a:spcPts val="1186"/>
              </a:spcBef>
              <a:spcAft>
                <a:spcPts val="0"/>
              </a:spcAft>
              <a:buClr>
                <a:schemeClr val="dk1"/>
              </a:buClr>
              <a:buSzPts val="3300"/>
              <a:buNone/>
              <a:defRPr sz="2372"/>
            </a:lvl5pPr>
            <a:lvl6pPr marL="1971293" lvl="5" indent="-164275" algn="l">
              <a:lnSpc>
                <a:spcPct val="90000"/>
              </a:lnSpc>
              <a:spcBef>
                <a:spcPts val="1186"/>
              </a:spcBef>
              <a:spcAft>
                <a:spcPts val="0"/>
              </a:spcAft>
              <a:buClr>
                <a:schemeClr val="dk1"/>
              </a:buClr>
              <a:buSzPts val="3300"/>
              <a:buNone/>
              <a:defRPr sz="2372"/>
            </a:lvl6pPr>
            <a:lvl7pPr marL="2299842" lvl="6" indent="-164275" algn="l">
              <a:lnSpc>
                <a:spcPct val="90000"/>
              </a:lnSpc>
              <a:spcBef>
                <a:spcPts val="1186"/>
              </a:spcBef>
              <a:spcAft>
                <a:spcPts val="0"/>
              </a:spcAft>
              <a:buClr>
                <a:schemeClr val="dk1"/>
              </a:buClr>
              <a:buSzPts val="3300"/>
              <a:buNone/>
              <a:defRPr sz="2372"/>
            </a:lvl7pPr>
            <a:lvl8pPr marL="2628391" lvl="7" indent="-164275" algn="l">
              <a:lnSpc>
                <a:spcPct val="90000"/>
              </a:lnSpc>
              <a:spcBef>
                <a:spcPts val="1186"/>
              </a:spcBef>
              <a:spcAft>
                <a:spcPts val="0"/>
              </a:spcAft>
              <a:buClr>
                <a:schemeClr val="dk1"/>
              </a:buClr>
              <a:buSzPts val="3300"/>
              <a:buNone/>
              <a:defRPr sz="2372"/>
            </a:lvl8pPr>
            <a:lvl9pPr marL="2956939" lvl="8" indent="-164275" algn="l">
              <a:lnSpc>
                <a:spcPct val="90000"/>
              </a:lnSpc>
              <a:spcBef>
                <a:spcPts val="1186"/>
              </a:spcBef>
              <a:spcAft>
                <a:spcPts val="0"/>
              </a:spcAft>
              <a:buClr>
                <a:schemeClr val="dk1"/>
              </a:buClr>
              <a:buSzPts val="3300"/>
              <a:buNone/>
              <a:defRPr sz="2372"/>
            </a:lvl9pPr>
          </a:lstStyle>
          <a:p>
            <a:endParaRPr/>
          </a:p>
        </p:txBody>
      </p:sp>
      <p:sp>
        <p:nvSpPr>
          <p:cNvPr id="69" name="Google Shape;69;p11"/>
          <p:cNvSpPr txBox="1">
            <a:spLocks noGrp="1"/>
          </p:cNvSpPr>
          <p:nvPr>
            <p:ph type="dt" idx="10"/>
          </p:nvPr>
        </p:nvSpPr>
        <p:spPr>
          <a:xfrm>
            <a:off x="2891790" y="21187836"/>
            <a:ext cx="9464040" cy="121708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3933170" y="21187836"/>
            <a:ext cx="14196060" cy="121708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9706571" y="21187836"/>
            <a:ext cx="9464040" cy="121708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891803" y="1217087"/>
            <a:ext cx="36278819" cy="441854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4520"/>
              <a:buFont typeface="Calibri"/>
              <a:buNone/>
              <a:defRPr sz="1452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2891803" y="6085417"/>
            <a:ext cx="36278819" cy="14504460"/>
          </a:xfrm>
          <a:prstGeom prst="rect">
            <a:avLst/>
          </a:prstGeom>
          <a:noFill/>
          <a:ln>
            <a:noFill/>
          </a:ln>
        </p:spPr>
        <p:txBody>
          <a:bodyPr spcFirstLastPara="1" wrap="square" lIns="91425" tIns="45700" rIns="91425" bIns="45700" anchor="t" anchorCtr="0">
            <a:normAutofit/>
          </a:bodyPr>
          <a:lstStyle>
            <a:lvl1pPr marL="457200" marR="0" lvl="0" indent="-815339" algn="l" rtl="0">
              <a:lnSpc>
                <a:spcPct val="90000"/>
              </a:lnSpc>
              <a:spcBef>
                <a:spcPts val="3300"/>
              </a:spcBef>
              <a:spcAft>
                <a:spcPts val="0"/>
              </a:spcAft>
              <a:buClr>
                <a:schemeClr val="dk1"/>
              </a:buClr>
              <a:buSzPts val="9240"/>
              <a:buFont typeface="Arial"/>
              <a:buChar char="•"/>
              <a:defRPr sz="9240" b="0" i="0" u="none" strike="noStrike" cap="none">
                <a:solidFill>
                  <a:schemeClr val="dk1"/>
                </a:solidFill>
                <a:latin typeface="Calibri"/>
                <a:ea typeface="Calibri"/>
                <a:cs typeface="Calibri"/>
                <a:sym typeface="Calibri"/>
              </a:defRPr>
            </a:lvl1pPr>
            <a:lvl2pPr marL="914400" marR="0" lvl="1" indent="-731520" algn="l" rtl="0">
              <a:lnSpc>
                <a:spcPct val="90000"/>
              </a:lnSpc>
              <a:spcBef>
                <a:spcPts val="1650"/>
              </a:spcBef>
              <a:spcAft>
                <a:spcPts val="0"/>
              </a:spcAft>
              <a:buClr>
                <a:schemeClr val="dk1"/>
              </a:buClr>
              <a:buSzPts val="7920"/>
              <a:buFont typeface="Arial"/>
              <a:buChar char="•"/>
              <a:defRPr sz="7919" b="0" i="0" u="none" strike="noStrike" cap="none">
                <a:solidFill>
                  <a:schemeClr val="dk1"/>
                </a:solidFill>
                <a:latin typeface="Calibri"/>
                <a:ea typeface="Calibri"/>
                <a:cs typeface="Calibri"/>
                <a:sym typeface="Calibri"/>
              </a:defRPr>
            </a:lvl2pPr>
            <a:lvl3pPr marL="1371600" marR="0" lvl="2" indent="-647700" algn="l" rtl="0">
              <a:lnSpc>
                <a:spcPct val="90000"/>
              </a:lnSpc>
              <a:spcBef>
                <a:spcPts val="1650"/>
              </a:spcBef>
              <a:spcAft>
                <a:spcPts val="0"/>
              </a:spcAft>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1828800" marR="0" lvl="3" indent="-605789" algn="l" rtl="0">
              <a:lnSpc>
                <a:spcPct val="90000"/>
              </a:lnSpc>
              <a:spcBef>
                <a:spcPts val="1650"/>
              </a:spcBef>
              <a:spcAft>
                <a:spcPts val="0"/>
              </a:spcAft>
              <a:buClr>
                <a:schemeClr val="dk1"/>
              </a:buClr>
              <a:buSzPts val="5940"/>
              <a:buFont typeface="Arial"/>
              <a:buChar char="•"/>
              <a:defRPr sz="5940" b="0" i="0" u="none" strike="noStrike" cap="none">
                <a:solidFill>
                  <a:schemeClr val="dk1"/>
                </a:solidFill>
                <a:latin typeface="Calibri"/>
                <a:ea typeface="Calibri"/>
                <a:cs typeface="Calibri"/>
                <a:sym typeface="Calibri"/>
              </a:defRPr>
            </a:lvl4pPr>
            <a:lvl5pPr marL="2286000" marR="0" lvl="4" indent="-605789" algn="l" rtl="0">
              <a:lnSpc>
                <a:spcPct val="90000"/>
              </a:lnSpc>
              <a:spcBef>
                <a:spcPts val="1650"/>
              </a:spcBef>
              <a:spcAft>
                <a:spcPts val="0"/>
              </a:spcAft>
              <a:buClr>
                <a:schemeClr val="dk1"/>
              </a:buClr>
              <a:buSzPts val="5940"/>
              <a:buFont typeface="Arial"/>
              <a:buChar char="•"/>
              <a:defRPr sz="5940" b="0" i="0" u="none" strike="noStrike" cap="none">
                <a:solidFill>
                  <a:schemeClr val="dk1"/>
                </a:solidFill>
                <a:latin typeface="Calibri"/>
                <a:ea typeface="Calibri"/>
                <a:cs typeface="Calibri"/>
                <a:sym typeface="Calibri"/>
              </a:defRPr>
            </a:lvl5pPr>
            <a:lvl6pPr marL="2743200" marR="0" lvl="5" indent="-605789" algn="l" rtl="0">
              <a:lnSpc>
                <a:spcPct val="90000"/>
              </a:lnSpc>
              <a:spcBef>
                <a:spcPts val="1650"/>
              </a:spcBef>
              <a:spcAft>
                <a:spcPts val="0"/>
              </a:spcAft>
              <a:buClr>
                <a:schemeClr val="dk1"/>
              </a:buClr>
              <a:buSzPts val="5940"/>
              <a:buFont typeface="Arial"/>
              <a:buChar char="•"/>
              <a:defRPr sz="5940" b="0" i="0" u="none" strike="noStrike" cap="none">
                <a:solidFill>
                  <a:schemeClr val="dk1"/>
                </a:solidFill>
                <a:latin typeface="Calibri"/>
                <a:ea typeface="Calibri"/>
                <a:cs typeface="Calibri"/>
                <a:sym typeface="Calibri"/>
              </a:defRPr>
            </a:lvl6pPr>
            <a:lvl7pPr marL="3200400" marR="0" lvl="6" indent="-605789" algn="l" rtl="0">
              <a:lnSpc>
                <a:spcPct val="90000"/>
              </a:lnSpc>
              <a:spcBef>
                <a:spcPts val="1650"/>
              </a:spcBef>
              <a:spcAft>
                <a:spcPts val="0"/>
              </a:spcAft>
              <a:buClr>
                <a:schemeClr val="dk1"/>
              </a:buClr>
              <a:buSzPts val="5940"/>
              <a:buFont typeface="Arial"/>
              <a:buChar char="•"/>
              <a:defRPr sz="5940" b="0" i="0" u="none" strike="noStrike" cap="none">
                <a:solidFill>
                  <a:schemeClr val="dk1"/>
                </a:solidFill>
                <a:latin typeface="Calibri"/>
                <a:ea typeface="Calibri"/>
                <a:cs typeface="Calibri"/>
                <a:sym typeface="Calibri"/>
              </a:defRPr>
            </a:lvl7pPr>
            <a:lvl8pPr marL="3657600" marR="0" lvl="7" indent="-605789" algn="l" rtl="0">
              <a:lnSpc>
                <a:spcPct val="90000"/>
              </a:lnSpc>
              <a:spcBef>
                <a:spcPts val="1650"/>
              </a:spcBef>
              <a:spcAft>
                <a:spcPts val="0"/>
              </a:spcAft>
              <a:buClr>
                <a:schemeClr val="dk1"/>
              </a:buClr>
              <a:buSzPts val="5940"/>
              <a:buFont typeface="Arial"/>
              <a:buChar char="•"/>
              <a:defRPr sz="5940" b="0" i="0" u="none" strike="noStrike" cap="none">
                <a:solidFill>
                  <a:schemeClr val="dk1"/>
                </a:solidFill>
                <a:latin typeface="Calibri"/>
                <a:ea typeface="Calibri"/>
                <a:cs typeface="Calibri"/>
                <a:sym typeface="Calibri"/>
              </a:defRPr>
            </a:lvl8pPr>
            <a:lvl9pPr marL="4114800" marR="0" lvl="8" indent="-605790" algn="l" rtl="0">
              <a:lnSpc>
                <a:spcPct val="90000"/>
              </a:lnSpc>
              <a:spcBef>
                <a:spcPts val="1650"/>
              </a:spcBef>
              <a:spcAft>
                <a:spcPts val="0"/>
              </a:spcAft>
              <a:buClr>
                <a:schemeClr val="dk1"/>
              </a:buClr>
              <a:buSzPts val="5940"/>
              <a:buFont typeface="Arial"/>
              <a:buChar char="•"/>
              <a:defRPr sz="594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891790" y="21187836"/>
            <a:ext cx="9464040" cy="121708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845"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496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496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496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496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496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496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496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4967"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3933170" y="21187836"/>
            <a:ext cx="14196060" cy="12170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2845"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496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496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496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496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496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496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496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4967"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9706571" y="21187836"/>
            <a:ext cx="9464040" cy="12170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959"/>
              <a:buFont typeface="Arial"/>
              <a:buNone/>
              <a:defRPr sz="2845"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06"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18" Type="http://schemas.openxmlformats.org/officeDocument/2006/relationships/hyperlink" Target="https://www.ahajournals.org/doi/full/10.1161/CIRCULATIONAHA.111.019893" TargetMode="External"/><Relationship Id="rId26" Type="http://schemas.openxmlformats.org/officeDocument/2006/relationships/hyperlink" Target="https://academic.oup.com/cardiovascres/article/48/2/220/330622" TargetMode="External"/><Relationship Id="rId3" Type="http://schemas.openxmlformats.org/officeDocument/2006/relationships/image" Target="../media/image1.png"/><Relationship Id="rId21" Type="http://schemas.openxmlformats.org/officeDocument/2006/relationships/hyperlink" Target="https://academic.oup.com/cardiovascres/article/54/2/204/270646" TargetMode="External"/><Relationship Id="rId7" Type="http://schemas.openxmlformats.org/officeDocument/2006/relationships/image" Target="../media/image5.jpeg"/><Relationship Id="rId12" Type="http://schemas.openxmlformats.org/officeDocument/2006/relationships/image" Target="../media/image10.png"/><Relationship Id="rId17" Type="http://schemas.openxmlformats.org/officeDocument/2006/relationships/hyperlink" Target="https://www.cdc.gov/heartdisease/atrial_fibrillation.htm" TargetMode="External"/><Relationship Id="rId25" Type="http://schemas.openxmlformats.org/officeDocument/2006/relationships/hyperlink" Target="https://www.jci.org/articles/view/46315" TargetMode="External"/><Relationship Id="rId2" Type="http://schemas.openxmlformats.org/officeDocument/2006/relationships/notesSlide" Target="../notesSlides/notesSlide1.xml"/><Relationship Id="rId16" Type="http://schemas.openxmlformats.org/officeDocument/2006/relationships/hyperlink" Target="https://www.ncbi.nlm.nih.gov/pmc/articles/PMC4711504/" TargetMode="External"/><Relationship Id="rId20" Type="http://schemas.openxmlformats.org/officeDocument/2006/relationships/hyperlink" Target="https://academic.oup.com/europace/article/25/3/783/7025410"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hyperlink" Target="https://link.springer.com/article/10.1007/s13239-021-00527-w" TargetMode="External"/><Relationship Id="rId5" Type="http://schemas.openxmlformats.org/officeDocument/2006/relationships/image" Target="../media/image3.png"/><Relationship Id="rId15" Type="http://schemas.openxmlformats.org/officeDocument/2006/relationships/hyperlink" Target="https://www.stopafib.org/learn-about-afib/what-is-afib/about-the-heart/" TargetMode="External"/><Relationship Id="rId23" Type="http://schemas.openxmlformats.org/officeDocument/2006/relationships/hyperlink" Target="https://www.ncbi.nlm.nih.gov/pmc/articles/PMC4823581/" TargetMode="External"/><Relationship Id="rId10" Type="http://schemas.openxmlformats.org/officeDocument/2006/relationships/image" Target="../media/image8.png"/><Relationship Id="rId19" Type="http://schemas.openxmlformats.org/officeDocument/2006/relationships/hyperlink" Target="https://www.sciencedirect.com/science/article/pii/S0140673607613002" TargetMode="External"/><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 Id="rId22" Type="http://schemas.openxmlformats.org/officeDocument/2006/relationships/hyperlink" Target="https://www.hindawi.com/journals/crp/2021/4109269/" TargetMode="External"/><Relationship Id="rId27" Type="http://schemas.openxmlformats.org/officeDocument/2006/relationships/hyperlink" Target="https://academic.oup.com/cardiovascres/article/117/7/1682/6247759?login=tru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43" name="Google Shape;104;p1">
            <a:extLst>
              <a:ext uri="{FF2B5EF4-FFF2-40B4-BE49-F238E27FC236}">
                <a16:creationId xmlns:a16="http://schemas.microsoft.com/office/drawing/2014/main" id="{A7A9D485-0519-79D4-1E5F-147C26477207}"/>
              </a:ext>
            </a:extLst>
          </p:cNvPr>
          <p:cNvSpPr txBox="1"/>
          <p:nvPr/>
        </p:nvSpPr>
        <p:spPr>
          <a:xfrm>
            <a:off x="21144833" y="9488940"/>
            <a:ext cx="10544272" cy="858860"/>
          </a:xfrm>
          <a:prstGeom prst="rect">
            <a:avLst/>
          </a:prstGeom>
          <a:solidFill>
            <a:srgbClr val="4E2D7E"/>
          </a:solidFill>
          <a:ln w="12700" cap="flat" cmpd="sng">
            <a:solidFill>
              <a:schemeClr val="lt1"/>
            </a:solidFill>
            <a:prstDash val="solid"/>
            <a:round/>
            <a:headEnd type="none" w="sm" len="sm"/>
            <a:tailEnd type="none" w="sm" len="sm"/>
          </a:ln>
        </p:spPr>
        <p:txBody>
          <a:bodyPr spcFirstLastPara="1" wrap="square" lIns="65712" tIns="32847" rIns="65712" bIns="32847" anchor="t" anchorCtr="0">
            <a:spAutoFit/>
          </a:bodyPr>
          <a:lstStyle/>
          <a:p>
            <a:pPr algn="ctr">
              <a:buSzPts val="7200"/>
            </a:pPr>
            <a:r>
              <a:rPr lang="en-US" sz="5150" dirty="0">
                <a:solidFill>
                  <a:schemeClr val="lt1"/>
                </a:solidFill>
                <a:latin typeface="Times New Roman"/>
              </a:rPr>
              <a:t>Micro Reentry Video</a:t>
            </a:r>
          </a:p>
        </p:txBody>
      </p:sp>
      <p:sp>
        <p:nvSpPr>
          <p:cNvPr id="94" name="Google Shape;94;p1"/>
          <p:cNvSpPr txBox="1"/>
          <p:nvPr/>
        </p:nvSpPr>
        <p:spPr>
          <a:xfrm>
            <a:off x="-806" y="4352058"/>
            <a:ext cx="10591554" cy="862707"/>
          </a:xfrm>
          <a:prstGeom prst="rect">
            <a:avLst/>
          </a:prstGeom>
          <a:solidFill>
            <a:srgbClr val="4E2D7E"/>
          </a:solidFill>
          <a:ln w="12700" cap="flat" cmpd="sng">
            <a:solidFill>
              <a:schemeClr val="lt1"/>
            </a:solidFill>
            <a:prstDash val="solid"/>
            <a:round/>
            <a:headEnd type="none" w="sm" len="sm"/>
            <a:tailEnd type="none" w="sm" len="sm"/>
          </a:ln>
        </p:spPr>
        <p:txBody>
          <a:bodyPr spcFirstLastPara="1" wrap="square" lIns="65712" tIns="32847" rIns="65712" bIns="32847" anchor="ctr" anchorCtr="0">
            <a:spAutoFit/>
          </a:bodyPr>
          <a:lstStyle/>
          <a:p>
            <a:pPr algn="ctr">
              <a:buSzPts val="7200"/>
            </a:pPr>
            <a:r>
              <a:rPr lang="en-US" sz="5175">
                <a:solidFill>
                  <a:schemeClr val="lt1"/>
                </a:solidFill>
              </a:rPr>
              <a:t>Introduction</a:t>
            </a:r>
            <a:endParaRPr sz="1006"/>
          </a:p>
        </p:txBody>
      </p:sp>
      <p:sp>
        <p:nvSpPr>
          <p:cNvPr id="89" name="Google Shape;89;p1"/>
          <p:cNvSpPr txBox="1"/>
          <p:nvPr/>
        </p:nvSpPr>
        <p:spPr>
          <a:xfrm>
            <a:off x="0" y="5401"/>
            <a:ext cx="42062399" cy="4374710"/>
          </a:xfrm>
          <a:prstGeom prst="rect">
            <a:avLst/>
          </a:prstGeom>
          <a:solidFill>
            <a:srgbClr val="4E2D7E"/>
          </a:solidFill>
          <a:ln w="12700" cap="flat" cmpd="sng">
            <a:solidFill>
              <a:schemeClr val="lt1"/>
            </a:solidFill>
            <a:prstDash val="solid"/>
            <a:round/>
            <a:headEnd type="none" w="sm" len="sm"/>
            <a:tailEnd type="none" w="sm" len="sm"/>
          </a:ln>
        </p:spPr>
        <p:txBody>
          <a:bodyPr spcFirstLastPara="1" wrap="square" lIns="65712" tIns="32847" rIns="65712" bIns="32847" anchor="t" anchorCtr="0">
            <a:spAutoFit/>
          </a:bodyPr>
          <a:lstStyle/>
          <a:p>
            <a:pPr>
              <a:buSzPts val="6912"/>
            </a:pPr>
            <a:endParaRPr sz="4967">
              <a:solidFill>
                <a:schemeClr val="dk1"/>
              </a:solidFill>
              <a:latin typeface="Calibri"/>
              <a:ea typeface="Calibri"/>
              <a:cs typeface="Calibri"/>
              <a:sym typeface="Calibri"/>
            </a:endParaRPr>
          </a:p>
        </p:txBody>
      </p:sp>
      <p:sp>
        <p:nvSpPr>
          <p:cNvPr id="93" name="Google Shape;93;p1"/>
          <p:cNvSpPr txBox="1"/>
          <p:nvPr/>
        </p:nvSpPr>
        <p:spPr>
          <a:xfrm>
            <a:off x="6346692" y="772213"/>
            <a:ext cx="30307021" cy="2751686"/>
          </a:xfrm>
          <a:prstGeom prst="rect">
            <a:avLst/>
          </a:prstGeom>
          <a:solidFill>
            <a:srgbClr val="4E2D7E"/>
          </a:solidFill>
          <a:ln>
            <a:noFill/>
          </a:ln>
        </p:spPr>
        <p:txBody>
          <a:bodyPr spcFirstLastPara="1" wrap="square" lIns="65712" tIns="32847" rIns="65712" bIns="32847" anchor="t" anchorCtr="0">
            <a:spAutoFit/>
          </a:bodyPr>
          <a:lstStyle/>
          <a:p>
            <a:pPr algn="ctr"/>
            <a:r>
              <a:rPr lang="en-US" sz="6000" b="1" dirty="0">
                <a:solidFill>
                  <a:schemeClr val="bg1"/>
                </a:solidFill>
                <a:latin typeface="Times New Roman"/>
              </a:rPr>
              <a:t>Atrial Fibrillation: Insights and Advances in Management through Computational Modeling</a:t>
            </a:r>
          </a:p>
          <a:p>
            <a:pPr algn="ctr">
              <a:buSzPts val="4800"/>
            </a:pPr>
            <a:endParaRPr lang="en-US" sz="3450" b="1" dirty="0">
              <a:solidFill>
                <a:schemeClr val="lt1"/>
              </a:solidFill>
              <a:latin typeface="Times New Roman"/>
              <a:cs typeface="Times New Roman"/>
            </a:endParaRPr>
          </a:p>
          <a:p>
            <a:pPr algn="ctr">
              <a:buSzPts val="4800"/>
            </a:pPr>
            <a:r>
              <a:rPr lang="en-US" sz="4000" b="1" dirty="0">
                <a:solidFill>
                  <a:schemeClr val="lt1"/>
                </a:solidFill>
                <a:latin typeface="Times New Roman"/>
                <a:cs typeface="Times New Roman"/>
              </a:rPr>
              <a:t>Hayden Rawlings, Leah Rogers, Dr. Bryant Wyatt</a:t>
            </a:r>
            <a:endParaRPr sz="4000">
              <a:solidFill>
                <a:schemeClr val="lt1"/>
              </a:solidFill>
              <a:latin typeface="Times New Roman"/>
              <a:cs typeface="Times New Roman"/>
            </a:endParaRPr>
          </a:p>
          <a:p>
            <a:pPr algn="ctr">
              <a:buSzPts val="4800"/>
            </a:pPr>
            <a:r>
              <a:rPr lang="en-US" sz="4000" b="1" dirty="0">
                <a:solidFill>
                  <a:schemeClr val="lt1"/>
                </a:solidFill>
                <a:latin typeface="Times New Roman"/>
                <a:cs typeface="Times New Roman"/>
              </a:rPr>
              <a:t>Department of Mathematics at Tarleton State University</a:t>
            </a:r>
            <a:endParaRPr sz="4000">
              <a:solidFill>
                <a:schemeClr val="lt1"/>
              </a:solidFill>
              <a:latin typeface="Times New Roman"/>
              <a:cs typeface="Times New Roman"/>
            </a:endParaRPr>
          </a:p>
        </p:txBody>
      </p:sp>
      <p:sp>
        <p:nvSpPr>
          <p:cNvPr id="95" name="Google Shape;95;p1"/>
          <p:cNvSpPr txBox="1"/>
          <p:nvPr/>
        </p:nvSpPr>
        <p:spPr>
          <a:xfrm>
            <a:off x="-24800" y="9391338"/>
            <a:ext cx="10515813" cy="858860"/>
          </a:xfrm>
          <a:prstGeom prst="rect">
            <a:avLst/>
          </a:prstGeom>
          <a:solidFill>
            <a:srgbClr val="4E2D7E"/>
          </a:solidFill>
          <a:ln w="12700" cap="flat" cmpd="sng">
            <a:solidFill>
              <a:schemeClr val="lt1"/>
            </a:solidFill>
            <a:prstDash val="solid"/>
            <a:round/>
            <a:headEnd type="none" w="sm" len="sm"/>
            <a:tailEnd type="none" w="sm" len="sm"/>
          </a:ln>
        </p:spPr>
        <p:txBody>
          <a:bodyPr spcFirstLastPara="1" wrap="square" lIns="65712" tIns="32847" rIns="65712" bIns="32847" anchor="t" anchorCtr="0">
            <a:spAutoFit/>
          </a:bodyPr>
          <a:lstStyle/>
          <a:p>
            <a:pPr algn="ctr">
              <a:buSzPts val="7200"/>
            </a:pPr>
            <a:r>
              <a:rPr lang="en-US" sz="5150" dirty="0">
                <a:solidFill>
                  <a:schemeClr val="lt1"/>
                </a:solidFill>
                <a:latin typeface="Times New Roman"/>
              </a:rPr>
              <a:t>Normal heartbeat vs. AF heartbeat</a:t>
            </a:r>
          </a:p>
        </p:txBody>
      </p:sp>
      <p:sp>
        <p:nvSpPr>
          <p:cNvPr id="96" name="Google Shape;96;p1"/>
          <p:cNvSpPr txBox="1"/>
          <p:nvPr/>
        </p:nvSpPr>
        <p:spPr>
          <a:xfrm>
            <a:off x="31669083" y="4326843"/>
            <a:ext cx="10406675" cy="890580"/>
          </a:xfrm>
          <a:prstGeom prst="rect">
            <a:avLst/>
          </a:prstGeom>
          <a:solidFill>
            <a:srgbClr val="4E2D7E"/>
          </a:solidFill>
          <a:ln w="12700" cap="flat" cmpd="sng">
            <a:solidFill>
              <a:schemeClr val="lt1"/>
            </a:solidFill>
            <a:prstDash val="solid"/>
            <a:round/>
            <a:headEnd type="none" w="sm" len="sm"/>
            <a:tailEnd type="none" w="sm" len="sm"/>
          </a:ln>
        </p:spPr>
        <p:txBody>
          <a:bodyPr spcFirstLastPara="1" wrap="square" lIns="65712" tIns="32847" rIns="65712" bIns="32847" anchor="t" anchorCtr="0">
            <a:spAutoFit/>
          </a:bodyPr>
          <a:lstStyle/>
          <a:p>
            <a:pPr algn="ctr">
              <a:buSzPts val="7200"/>
            </a:pPr>
            <a:r>
              <a:rPr lang="en-US" sz="5175" dirty="0">
                <a:solidFill>
                  <a:schemeClr val="lt1"/>
                </a:solidFill>
              </a:rPr>
              <a:t>Conclusion and Future</a:t>
            </a:r>
            <a:endParaRPr sz="1006" dirty="0"/>
          </a:p>
        </p:txBody>
      </p:sp>
      <p:sp>
        <p:nvSpPr>
          <p:cNvPr id="98" name="Google Shape;98;p1"/>
          <p:cNvSpPr txBox="1"/>
          <p:nvPr/>
        </p:nvSpPr>
        <p:spPr>
          <a:xfrm>
            <a:off x="31601810" y="13123198"/>
            <a:ext cx="10380874" cy="858860"/>
          </a:xfrm>
          <a:prstGeom prst="rect">
            <a:avLst/>
          </a:prstGeom>
          <a:solidFill>
            <a:srgbClr val="4E2D7E"/>
          </a:solidFill>
          <a:ln w="12700" cap="flat" cmpd="sng">
            <a:solidFill>
              <a:schemeClr val="lt1"/>
            </a:solidFill>
            <a:prstDash val="solid"/>
            <a:round/>
            <a:headEnd type="none" w="sm" len="sm"/>
            <a:tailEnd type="none" w="sm" len="sm"/>
          </a:ln>
        </p:spPr>
        <p:txBody>
          <a:bodyPr spcFirstLastPara="1" wrap="square" lIns="65712" tIns="32847" rIns="65712" bIns="32847" anchor="t" anchorCtr="0">
            <a:spAutoFit/>
          </a:bodyPr>
          <a:lstStyle/>
          <a:p>
            <a:pPr algn="ctr">
              <a:buSzPts val="7200"/>
            </a:pPr>
            <a:r>
              <a:rPr lang="en-US" sz="5150" dirty="0">
                <a:solidFill>
                  <a:schemeClr val="lt1"/>
                </a:solidFill>
                <a:latin typeface="Times New Roman"/>
              </a:rPr>
              <a:t>References</a:t>
            </a:r>
            <a:endParaRPr sz="5150" dirty="0">
              <a:solidFill>
                <a:schemeClr val="lt1"/>
              </a:solidFill>
              <a:latin typeface="Times New Roman"/>
            </a:endParaRPr>
          </a:p>
        </p:txBody>
      </p:sp>
      <p:cxnSp>
        <p:nvCxnSpPr>
          <p:cNvPr id="100" name="Google Shape;100;p1"/>
          <p:cNvCxnSpPr>
            <a:cxnSpLocks/>
          </p:cNvCxnSpPr>
          <p:nvPr/>
        </p:nvCxnSpPr>
        <p:spPr>
          <a:xfrm rot="10800000">
            <a:off x="16852695" y="7867565"/>
            <a:ext cx="0" cy="795500"/>
          </a:xfrm>
          <a:prstGeom prst="straightConnector1">
            <a:avLst/>
          </a:prstGeom>
          <a:noFill/>
          <a:ln w="10775" cap="flat" cmpd="sng">
            <a:solidFill>
              <a:schemeClr val="lt1"/>
            </a:solidFill>
            <a:prstDash val="solid"/>
            <a:miter lim="800000"/>
            <a:headEnd type="none" w="sm" len="sm"/>
            <a:tailEnd type="none" w="sm" len="sm"/>
          </a:ln>
        </p:spPr>
      </p:cxnSp>
      <p:cxnSp>
        <p:nvCxnSpPr>
          <p:cNvPr id="101" name="Google Shape;101;p1"/>
          <p:cNvCxnSpPr>
            <a:cxnSpLocks/>
          </p:cNvCxnSpPr>
          <p:nvPr/>
        </p:nvCxnSpPr>
        <p:spPr>
          <a:xfrm rot="10800000">
            <a:off x="16848137" y="6649309"/>
            <a:ext cx="0" cy="1050147"/>
          </a:xfrm>
          <a:prstGeom prst="straightConnector1">
            <a:avLst/>
          </a:prstGeom>
          <a:noFill/>
          <a:ln w="9525" cap="flat" cmpd="sng">
            <a:solidFill>
              <a:schemeClr val="lt1"/>
            </a:solidFill>
            <a:prstDash val="solid"/>
            <a:miter lim="800000"/>
            <a:headEnd type="none" w="sm" len="sm"/>
            <a:tailEnd type="triangle" w="med" len="med"/>
          </a:ln>
        </p:spPr>
      </p:cxnSp>
      <p:cxnSp>
        <p:nvCxnSpPr>
          <p:cNvPr id="102" name="Google Shape;102;p1"/>
          <p:cNvCxnSpPr>
            <a:cxnSpLocks/>
          </p:cNvCxnSpPr>
          <p:nvPr/>
        </p:nvCxnSpPr>
        <p:spPr>
          <a:xfrm>
            <a:off x="16993676" y="7878813"/>
            <a:ext cx="935296" cy="226852"/>
          </a:xfrm>
          <a:prstGeom prst="straightConnector1">
            <a:avLst/>
          </a:prstGeom>
          <a:noFill/>
          <a:ln w="9525" cap="flat" cmpd="sng">
            <a:solidFill>
              <a:schemeClr val="lt1"/>
            </a:solidFill>
            <a:prstDash val="solid"/>
            <a:miter lim="800000"/>
            <a:headEnd type="none" w="sm" len="sm"/>
            <a:tailEnd type="triangle" w="med" len="med"/>
          </a:ln>
        </p:spPr>
      </p:cxnSp>
      <p:sp>
        <p:nvSpPr>
          <p:cNvPr id="104" name="Google Shape;104;p1"/>
          <p:cNvSpPr txBox="1"/>
          <p:nvPr/>
        </p:nvSpPr>
        <p:spPr>
          <a:xfrm>
            <a:off x="21142038" y="4380773"/>
            <a:ext cx="10524360" cy="858860"/>
          </a:xfrm>
          <a:prstGeom prst="rect">
            <a:avLst/>
          </a:prstGeom>
          <a:solidFill>
            <a:srgbClr val="4E2D7E"/>
          </a:solidFill>
          <a:ln w="12700" cap="flat" cmpd="sng">
            <a:solidFill>
              <a:schemeClr val="lt1"/>
            </a:solidFill>
            <a:prstDash val="solid"/>
            <a:round/>
            <a:headEnd type="none" w="sm" len="sm"/>
            <a:tailEnd type="none" w="sm" len="sm"/>
          </a:ln>
        </p:spPr>
        <p:txBody>
          <a:bodyPr spcFirstLastPara="1" wrap="square" lIns="65712" tIns="32847" rIns="65712" bIns="32847" anchor="t" anchorCtr="0">
            <a:spAutoFit/>
          </a:bodyPr>
          <a:lstStyle/>
          <a:p>
            <a:pPr algn="ctr">
              <a:buSzPts val="7200"/>
            </a:pPr>
            <a:r>
              <a:rPr lang="en-US" sz="5150" dirty="0">
                <a:solidFill>
                  <a:schemeClr val="lt1"/>
                </a:solidFill>
              </a:rPr>
              <a:t>Rotors Video</a:t>
            </a:r>
          </a:p>
        </p:txBody>
      </p:sp>
      <p:cxnSp>
        <p:nvCxnSpPr>
          <p:cNvPr id="105" name="Google Shape;105;p1"/>
          <p:cNvCxnSpPr>
            <a:cxnSpLocks/>
          </p:cNvCxnSpPr>
          <p:nvPr/>
        </p:nvCxnSpPr>
        <p:spPr>
          <a:xfrm>
            <a:off x="15790433" y="7576833"/>
            <a:ext cx="955509" cy="234146"/>
          </a:xfrm>
          <a:prstGeom prst="straightConnector1">
            <a:avLst/>
          </a:prstGeom>
          <a:noFill/>
          <a:ln w="11425" cap="flat" cmpd="sng">
            <a:solidFill>
              <a:schemeClr val="lt1"/>
            </a:solidFill>
            <a:prstDash val="solid"/>
            <a:miter lim="800000"/>
            <a:headEnd type="none" w="sm" len="sm"/>
            <a:tailEnd type="none" w="sm" len="sm"/>
          </a:ln>
        </p:spPr>
      </p:cxnSp>
      <p:cxnSp>
        <p:nvCxnSpPr>
          <p:cNvPr id="106" name="Google Shape;106;p1"/>
          <p:cNvCxnSpPr>
            <a:cxnSpLocks/>
          </p:cNvCxnSpPr>
          <p:nvPr/>
        </p:nvCxnSpPr>
        <p:spPr>
          <a:xfrm rot="10800000" flipH="1">
            <a:off x="16852700" y="7078092"/>
            <a:ext cx="721004" cy="757351"/>
          </a:xfrm>
          <a:prstGeom prst="straightConnector1">
            <a:avLst/>
          </a:prstGeom>
          <a:noFill/>
          <a:ln w="9525" cap="flat" cmpd="sng">
            <a:solidFill>
              <a:schemeClr val="lt1"/>
            </a:solidFill>
            <a:prstDash val="solid"/>
            <a:miter lim="800000"/>
            <a:headEnd type="none" w="sm" len="sm"/>
            <a:tailEnd type="triangle" w="med" len="med"/>
          </a:ln>
        </p:spPr>
      </p:cxnSp>
      <p:cxnSp>
        <p:nvCxnSpPr>
          <p:cNvPr id="107" name="Google Shape;107;p1"/>
          <p:cNvCxnSpPr>
            <a:cxnSpLocks/>
          </p:cNvCxnSpPr>
          <p:nvPr/>
        </p:nvCxnSpPr>
        <p:spPr>
          <a:xfrm rot="10800000" flipH="1">
            <a:off x="16286426" y="7918100"/>
            <a:ext cx="486312" cy="513289"/>
          </a:xfrm>
          <a:prstGeom prst="straightConnector1">
            <a:avLst/>
          </a:prstGeom>
          <a:noFill/>
          <a:ln w="11425" cap="flat" cmpd="sng">
            <a:solidFill>
              <a:schemeClr val="lt1"/>
            </a:solidFill>
            <a:prstDash val="solid"/>
            <a:miter lim="800000"/>
            <a:headEnd type="none" w="sm" len="sm"/>
            <a:tailEnd type="none" w="sm" len="sm"/>
          </a:ln>
        </p:spPr>
      </p:cxnSp>
      <p:sp>
        <p:nvSpPr>
          <p:cNvPr id="108" name="Google Shape;108;p1"/>
          <p:cNvSpPr txBox="1"/>
          <p:nvPr/>
        </p:nvSpPr>
        <p:spPr>
          <a:xfrm>
            <a:off x="18362534" y="7787670"/>
            <a:ext cx="157886" cy="226539"/>
          </a:xfrm>
          <a:prstGeom prst="rect">
            <a:avLst/>
          </a:prstGeom>
          <a:noFill/>
          <a:ln>
            <a:noFill/>
          </a:ln>
        </p:spPr>
        <p:txBody>
          <a:bodyPr spcFirstLastPara="1" wrap="square" lIns="65712" tIns="32847" rIns="65712" bIns="32847" anchor="t" anchorCtr="0">
            <a:spAutoFit/>
          </a:bodyPr>
          <a:lstStyle/>
          <a:p>
            <a:pPr>
              <a:buSzPts val="1400"/>
            </a:pPr>
            <a:r>
              <a:rPr lang="en-US" sz="1006">
                <a:solidFill>
                  <a:schemeClr val="lt1"/>
                </a:solidFill>
              </a:rPr>
              <a:t>A</a:t>
            </a:r>
            <a:endParaRPr sz="1006"/>
          </a:p>
        </p:txBody>
      </p:sp>
      <p:sp>
        <p:nvSpPr>
          <p:cNvPr id="113" name="Google Shape;113;p1"/>
          <p:cNvSpPr txBox="1"/>
          <p:nvPr/>
        </p:nvSpPr>
        <p:spPr>
          <a:xfrm>
            <a:off x="275082" y="5470017"/>
            <a:ext cx="9967085" cy="3732949"/>
          </a:xfrm>
          <a:prstGeom prst="rect">
            <a:avLst/>
          </a:prstGeom>
          <a:noFill/>
          <a:ln>
            <a:noFill/>
          </a:ln>
        </p:spPr>
        <p:txBody>
          <a:bodyPr spcFirstLastPara="1" wrap="square" lIns="65712" tIns="32847" rIns="65712" bIns="32847" anchor="t" anchorCtr="0">
            <a:spAutoFit/>
          </a:bodyPr>
          <a:lstStyle/>
          <a:p>
            <a:pPr algn="just"/>
            <a:r>
              <a:rPr lang="en-US" sz="2400" dirty="0">
                <a:latin typeface="Times New Roman"/>
              </a:rPr>
              <a:t>Atrial Fibrillation(AF) is an irregular and often rapid heart rhythm[1]. It is the most common and complex cardiac arrhythmia seen in clinical practice, affecting more people each year[2-3]. It is expected that over 12 million Americans will have AF by 2030. AF has a significant negative impact on morbidity and mortality worldwide associated with strokes and heart failure, the 2 leading causes of death globally[3-6]. Even with today’s advanced technology, understanding of the many highly complex mechanisms that initiate and sustain AF is still relatively limited despite its frequency. This limited understanding has prevented doctors from being able to truly cure AF even with the use of catheter ablation and antiarrhythmic drugs[7-13].</a:t>
            </a:r>
          </a:p>
        </p:txBody>
      </p:sp>
      <p:sp>
        <p:nvSpPr>
          <p:cNvPr id="117" name="Google Shape;117;p1"/>
          <p:cNvSpPr txBox="1"/>
          <p:nvPr/>
        </p:nvSpPr>
        <p:spPr>
          <a:xfrm>
            <a:off x="31907549" y="9215261"/>
            <a:ext cx="9943495" cy="435667"/>
          </a:xfrm>
          <a:prstGeom prst="rect">
            <a:avLst/>
          </a:prstGeom>
          <a:solidFill>
            <a:schemeClr val="lt1"/>
          </a:solidFill>
          <a:ln>
            <a:noFill/>
          </a:ln>
        </p:spPr>
        <p:txBody>
          <a:bodyPr spcFirstLastPara="1" wrap="square" lIns="65712" tIns="32847" rIns="65712" bIns="32847" anchor="t" anchorCtr="0">
            <a:spAutoFit/>
          </a:bodyPr>
          <a:lstStyle/>
          <a:p>
            <a:pPr algn="just"/>
            <a:endParaRPr lang="en-US" sz="2400" dirty="0">
              <a:latin typeface="Times New Roman" panose="02020603050405020304" pitchFamily="18" charset="0"/>
              <a:cs typeface="Times New Roman" panose="02020603050405020304" pitchFamily="18" charset="0"/>
            </a:endParaRPr>
          </a:p>
        </p:txBody>
      </p:sp>
      <p:pic>
        <p:nvPicPr>
          <p:cNvPr id="121" name="Google Shape;121;p1" descr="Icon&#10;&#10;Description automatically generated with low confidence"/>
          <p:cNvPicPr preferRelativeResize="0"/>
          <p:nvPr/>
        </p:nvPicPr>
        <p:blipFill rotWithShape="1">
          <a:blip r:embed="rId3">
            <a:alphaModFix/>
          </a:blip>
          <a:srcRect/>
          <a:stretch/>
        </p:blipFill>
        <p:spPr>
          <a:xfrm>
            <a:off x="38244623" y="541129"/>
            <a:ext cx="3390485" cy="3390485"/>
          </a:xfrm>
          <a:prstGeom prst="rect">
            <a:avLst/>
          </a:prstGeom>
          <a:noFill/>
          <a:ln>
            <a:noFill/>
          </a:ln>
        </p:spPr>
      </p:pic>
      <p:pic>
        <p:nvPicPr>
          <p:cNvPr id="122" name="Google Shape;122;p1" descr="Icon&#10;&#10;Description automatically generated with low confidence"/>
          <p:cNvPicPr preferRelativeResize="0"/>
          <p:nvPr/>
        </p:nvPicPr>
        <p:blipFill rotWithShape="1">
          <a:blip r:embed="rId3">
            <a:alphaModFix/>
          </a:blip>
          <a:srcRect/>
          <a:stretch/>
        </p:blipFill>
        <p:spPr>
          <a:xfrm>
            <a:off x="620317" y="541129"/>
            <a:ext cx="3390485" cy="3390485"/>
          </a:xfrm>
          <a:prstGeom prst="rect">
            <a:avLst/>
          </a:prstGeom>
          <a:noFill/>
          <a:ln>
            <a:noFill/>
          </a:ln>
        </p:spPr>
      </p:pic>
      <p:sp>
        <p:nvSpPr>
          <p:cNvPr id="80" name="Google Shape;110;p1">
            <a:extLst>
              <a:ext uri="{FF2B5EF4-FFF2-40B4-BE49-F238E27FC236}">
                <a16:creationId xmlns:a16="http://schemas.microsoft.com/office/drawing/2014/main" id="{678035C7-CE6E-4FCD-AC15-B08AE506E986}"/>
              </a:ext>
            </a:extLst>
          </p:cNvPr>
          <p:cNvSpPr txBox="1"/>
          <p:nvPr/>
        </p:nvSpPr>
        <p:spPr>
          <a:xfrm>
            <a:off x="0" y="16960241"/>
            <a:ext cx="10514183" cy="871338"/>
          </a:xfrm>
          <a:prstGeom prst="rect">
            <a:avLst/>
          </a:prstGeom>
          <a:solidFill>
            <a:srgbClr val="4E2D7E"/>
          </a:solidFill>
          <a:ln w="12700" cap="flat" cmpd="sng">
            <a:solidFill>
              <a:schemeClr val="lt1"/>
            </a:solidFill>
            <a:prstDash val="solid"/>
            <a:round/>
            <a:headEnd type="none" w="sm" len="sm"/>
            <a:tailEnd type="none" w="sm" len="sm"/>
          </a:ln>
        </p:spPr>
        <p:txBody>
          <a:bodyPr spcFirstLastPara="1" wrap="square" lIns="65712" tIns="32847" rIns="65712" bIns="32847" anchor="t" anchorCtr="0">
            <a:spAutoFit/>
          </a:bodyPr>
          <a:lstStyle/>
          <a:p>
            <a:pPr algn="ctr">
              <a:buSzPts val="7200"/>
            </a:pPr>
            <a:r>
              <a:rPr lang="en-US" sz="5150" dirty="0">
                <a:solidFill>
                  <a:schemeClr val="lt1"/>
                </a:solidFill>
                <a:latin typeface="Times New Roman"/>
              </a:rPr>
              <a:t>AF Mechanisms</a:t>
            </a:r>
          </a:p>
        </p:txBody>
      </p:sp>
      <p:sp>
        <p:nvSpPr>
          <p:cNvPr id="87" name="Google Shape;104;p1">
            <a:extLst>
              <a:ext uri="{FF2B5EF4-FFF2-40B4-BE49-F238E27FC236}">
                <a16:creationId xmlns:a16="http://schemas.microsoft.com/office/drawing/2014/main" id="{9F5C40AF-462C-40AD-8BB6-4AD6A2FEC6D2}"/>
              </a:ext>
            </a:extLst>
          </p:cNvPr>
          <p:cNvSpPr txBox="1"/>
          <p:nvPr/>
        </p:nvSpPr>
        <p:spPr>
          <a:xfrm>
            <a:off x="21140928" y="14582213"/>
            <a:ext cx="10477365" cy="890580"/>
          </a:xfrm>
          <a:prstGeom prst="rect">
            <a:avLst/>
          </a:prstGeom>
          <a:solidFill>
            <a:srgbClr val="4E2D7E"/>
          </a:solidFill>
          <a:ln w="12700" cap="flat" cmpd="sng">
            <a:solidFill>
              <a:schemeClr val="lt1"/>
            </a:solidFill>
            <a:prstDash val="solid"/>
            <a:round/>
            <a:headEnd type="none" w="sm" len="sm"/>
            <a:tailEnd type="none" w="sm" len="sm"/>
          </a:ln>
        </p:spPr>
        <p:txBody>
          <a:bodyPr spcFirstLastPara="1" wrap="square" lIns="65712" tIns="32847" rIns="65712" bIns="32847" anchor="t" anchorCtr="0">
            <a:spAutoFit/>
          </a:bodyPr>
          <a:lstStyle/>
          <a:p>
            <a:pPr algn="ctr"/>
            <a:r>
              <a:rPr lang="en-US" sz="5150" dirty="0">
                <a:solidFill>
                  <a:schemeClr val="lt1"/>
                </a:solidFill>
                <a:latin typeface="Times New Roman"/>
              </a:rPr>
              <a:t> Rotors</a:t>
            </a:r>
            <a:endParaRPr lang="en-US" dirty="0">
              <a:solidFill>
                <a:schemeClr val="lt1"/>
              </a:solidFill>
              <a:latin typeface="Times New Roman"/>
            </a:endParaRPr>
          </a:p>
        </p:txBody>
      </p:sp>
      <p:sp>
        <p:nvSpPr>
          <p:cNvPr id="88" name="Google Shape;98;p1">
            <a:extLst>
              <a:ext uri="{FF2B5EF4-FFF2-40B4-BE49-F238E27FC236}">
                <a16:creationId xmlns:a16="http://schemas.microsoft.com/office/drawing/2014/main" id="{54B63F0D-EE9B-4838-963B-51E673AFF994}"/>
              </a:ext>
            </a:extLst>
          </p:cNvPr>
          <p:cNvSpPr txBox="1"/>
          <p:nvPr/>
        </p:nvSpPr>
        <p:spPr>
          <a:xfrm>
            <a:off x="31646686" y="9805504"/>
            <a:ext cx="10405872" cy="890580"/>
          </a:xfrm>
          <a:prstGeom prst="rect">
            <a:avLst/>
          </a:prstGeom>
          <a:solidFill>
            <a:srgbClr val="4E2D7E"/>
          </a:solidFill>
          <a:ln w="12700" cap="flat" cmpd="sng">
            <a:solidFill>
              <a:schemeClr val="lt1"/>
            </a:solidFill>
            <a:prstDash val="solid"/>
            <a:round/>
            <a:headEnd type="none" w="sm" len="sm"/>
            <a:tailEnd type="none" w="sm" len="sm"/>
          </a:ln>
        </p:spPr>
        <p:txBody>
          <a:bodyPr spcFirstLastPara="1" wrap="square" lIns="65712" tIns="32847" rIns="65712" bIns="32847" anchor="t" anchorCtr="0">
            <a:spAutoFit/>
          </a:bodyPr>
          <a:lstStyle/>
          <a:p>
            <a:pPr algn="ctr">
              <a:buSzPts val="7200"/>
            </a:pPr>
            <a:r>
              <a:rPr lang="en-US" sz="5150" dirty="0">
                <a:solidFill>
                  <a:schemeClr val="lt1"/>
                </a:solidFill>
                <a:latin typeface="Times New Roman"/>
              </a:rPr>
              <a:t>Acknowledgments</a:t>
            </a:r>
            <a:endParaRPr sz="5150" dirty="0">
              <a:solidFill>
                <a:schemeClr val="lt1"/>
              </a:solidFill>
              <a:latin typeface="Times New Roman"/>
            </a:endParaRPr>
          </a:p>
        </p:txBody>
      </p:sp>
      <p:sp>
        <p:nvSpPr>
          <p:cNvPr id="160" name="Google Shape;112;p1">
            <a:extLst>
              <a:ext uri="{FF2B5EF4-FFF2-40B4-BE49-F238E27FC236}">
                <a16:creationId xmlns:a16="http://schemas.microsoft.com/office/drawing/2014/main" id="{A571526F-C426-4C6D-BD4E-D429B7C89461}"/>
              </a:ext>
            </a:extLst>
          </p:cNvPr>
          <p:cNvSpPr txBox="1"/>
          <p:nvPr/>
        </p:nvSpPr>
        <p:spPr>
          <a:xfrm>
            <a:off x="31838471" y="10962798"/>
            <a:ext cx="9955178" cy="1912995"/>
          </a:xfrm>
          <a:prstGeom prst="rect">
            <a:avLst/>
          </a:prstGeom>
          <a:noFill/>
          <a:ln>
            <a:noFill/>
          </a:ln>
        </p:spPr>
        <p:txBody>
          <a:bodyPr spcFirstLastPara="1" wrap="square" lIns="65712" tIns="32847" rIns="65712" bIns="32847" anchor="t" anchorCtr="0">
            <a:spAutoFit/>
          </a:bodyPr>
          <a:lstStyle/>
          <a:p>
            <a:pPr algn="just">
              <a:buSzPts val="3200"/>
            </a:pPr>
            <a:r>
              <a:rPr lang="en-US" sz="2400" dirty="0">
                <a:latin typeface="Times New Roman"/>
                <a:cs typeface="Times New Roman"/>
              </a:rPr>
              <a:t>We would like to thank:</a:t>
            </a:r>
          </a:p>
          <a:p>
            <a:pPr algn="just">
              <a:buSzPts val="3200"/>
            </a:pPr>
            <a:r>
              <a:rPr lang="en-US" sz="2400" dirty="0">
                <a:latin typeface="Times New Roman"/>
                <a:cs typeface="Times New Roman"/>
              </a:rPr>
              <a:t>The Presidential excellence in Research Grant,</a:t>
            </a:r>
          </a:p>
          <a:p>
            <a:pPr algn="just">
              <a:buSzPts val="3200"/>
            </a:pPr>
            <a:r>
              <a:rPr lang="en-US" sz="2400" dirty="0">
                <a:latin typeface="Times New Roman"/>
                <a:cs typeface="Times New Roman"/>
              </a:rPr>
              <a:t>The Tarleton State University Mathematics department for the use of their </a:t>
            </a:r>
            <a:r>
              <a:rPr lang="en-US" sz="2400">
                <a:latin typeface="Times New Roman"/>
                <a:cs typeface="Times New Roman"/>
              </a:rPr>
              <a:t>High-Performance</a:t>
            </a:r>
            <a:r>
              <a:rPr lang="en-US" sz="2400" dirty="0">
                <a:latin typeface="Times New Roman"/>
                <a:cs typeface="Times New Roman"/>
              </a:rPr>
              <a:t> Computing Lab,</a:t>
            </a:r>
          </a:p>
          <a:p>
            <a:pPr algn="just">
              <a:buSzPts val="3200"/>
            </a:pPr>
            <a:r>
              <a:rPr lang="en-US" sz="2400" dirty="0">
                <a:latin typeface="Times New Roman"/>
                <a:cs typeface="Times New Roman"/>
              </a:rPr>
              <a:t>The NVIDIA corporation for hardware donations.</a:t>
            </a:r>
            <a:endParaRPr lang="en-US" sz="2400" dirty="0">
              <a:latin typeface="Times New Roman"/>
              <a:ea typeface="Times New Roman"/>
              <a:cs typeface="Times New Roman"/>
            </a:endParaRPr>
          </a:p>
        </p:txBody>
      </p:sp>
      <p:sp>
        <p:nvSpPr>
          <p:cNvPr id="167" name="Google Shape;104;p1">
            <a:extLst>
              <a:ext uri="{FF2B5EF4-FFF2-40B4-BE49-F238E27FC236}">
                <a16:creationId xmlns:a16="http://schemas.microsoft.com/office/drawing/2014/main" id="{1060CF24-B047-4E61-A873-9C38C1039BE5}"/>
              </a:ext>
            </a:extLst>
          </p:cNvPr>
          <p:cNvSpPr txBox="1"/>
          <p:nvPr/>
        </p:nvSpPr>
        <p:spPr>
          <a:xfrm>
            <a:off x="10518535" y="4373308"/>
            <a:ext cx="10620391" cy="878102"/>
          </a:xfrm>
          <a:prstGeom prst="rect">
            <a:avLst/>
          </a:prstGeom>
          <a:solidFill>
            <a:srgbClr val="4E2D7E"/>
          </a:solidFill>
          <a:ln w="12700" cap="flat" cmpd="sng">
            <a:solidFill>
              <a:schemeClr val="lt1"/>
            </a:solidFill>
            <a:prstDash val="solid"/>
            <a:round/>
            <a:headEnd type="none" w="sm" len="sm"/>
            <a:tailEnd type="none" w="sm" len="sm"/>
          </a:ln>
        </p:spPr>
        <p:txBody>
          <a:bodyPr spcFirstLastPara="1" wrap="square" lIns="65712" tIns="32847" rIns="65712" bIns="32847" anchor="t" anchorCtr="0">
            <a:spAutoFit/>
          </a:bodyPr>
          <a:lstStyle/>
          <a:p>
            <a:pPr algn="ctr">
              <a:buSzPts val="7200"/>
            </a:pPr>
            <a:r>
              <a:rPr lang="en-US" sz="5150" dirty="0">
                <a:solidFill>
                  <a:schemeClr val="lt1"/>
                </a:solidFill>
              </a:rPr>
              <a:t>AF Mechanisms</a:t>
            </a:r>
            <a:endParaRPr lang="en-US" sz="1006" dirty="0">
              <a:solidFill>
                <a:schemeClr val="lt1"/>
              </a:solidFill>
            </a:endParaRPr>
          </a:p>
        </p:txBody>
      </p:sp>
      <p:sp>
        <p:nvSpPr>
          <p:cNvPr id="184" name="Google Shape;104;p1">
            <a:extLst>
              <a:ext uri="{FF2B5EF4-FFF2-40B4-BE49-F238E27FC236}">
                <a16:creationId xmlns:a16="http://schemas.microsoft.com/office/drawing/2014/main" id="{1439C369-D2B5-4C05-A90D-0AABB750AE68}"/>
              </a:ext>
            </a:extLst>
          </p:cNvPr>
          <p:cNvSpPr txBox="1"/>
          <p:nvPr/>
        </p:nvSpPr>
        <p:spPr>
          <a:xfrm>
            <a:off x="10539010" y="9862049"/>
            <a:ext cx="10619138" cy="890580"/>
          </a:xfrm>
          <a:prstGeom prst="rect">
            <a:avLst/>
          </a:prstGeom>
          <a:solidFill>
            <a:srgbClr val="4E2D7E"/>
          </a:solidFill>
          <a:ln w="12700" cap="flat" cmpd="sng">
            <a:solidFill>
              <a:schemeClr val="lt1"/>
            </a:solidFill>
            <a:prstDash val="solid"/>
            <a:round/>
            <a:headEnd type="none" w="sm" len="sm"/>
            <a:tailEnd type="none" w="sm" len="sm"/>
          </a:ln>
        </p:spPr>
        <p:txBody>
          <a:bodyPr spcFirstLastPara="1" wrap="square" lIns="65712" tIns="32847" rIns="65712" bIns="32847" anchor="t" anchorCtr="0">
            <a:spAutoFit/>
          </a:bodyPr>
          <a:lstStyle/>
          <a:p>
            <a:pPr algn="ctr">
              <a:buSzPts val="7200"/>
            </a:pPr>
            <a:r>
              <a:rPr lang="en-US" sz="5150" dirty="0">
                <a:solidFill>
                  <a:schemeClr val="lt1"/>
                </a:solidFill>
                <a:latin typeface="Times New Roman"/>
              </a:rPr>
              <a:t>Heart Model</a:t>
            </a:r>
          </a:p>
        </p:txBody>
      </p:sp>
      <p:cxnSp>
        <p:nvCxnSpPr>
          <p:cNvPr id="204" name="Straight Connector 203">
            <a:extLst>
              <a:ext uri="{FF2B5EF4-FFF2-40B4-BE49-F238E27FC236}">
                <a16:creationId xmlns:a16="http://schemas.microsoft.com/office/drawing/2014/main" id="{1CBDB576-1A28-4A9E-96A4-0F1F7CAFA756}"/>
              </a:ext>
            </a:extLst>
          </p:cNvPr>
          <p:cNvCxnSpPr>
            <a:cxnSpLocks/>
          </p:cNvCxnSpPr>
          <p:nvPr/>
        </p:nvCxnSpPr>
        <p:spPr>
          <a:xfrm flipH="1">
            <a:off x="31625763" y="4318386"/>
            <a:ext cx="49910" cy="18529136"/>
          </a:xfrm>
          <a:prstGeom prst="line">
            <a:avLst/>
          </a:prstGeom>
          <a:ln w="57150">
            <a:solidFill>
              <a:srgbClr val="4E2D7E"/>
            </a:solidFill>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649DFCD2-9AB3-4B35-8F12-B57046854013}"/>
              </a:ext>
            </a:extLst>
          </p:cNvPr>
          <p:cNvSpPr/>
          <p:nvPr/>
        </p:nvSpPr>
        <p:spPr>
          <a:xfrm>
            <a:off x="435819" y="12254177"/>
            <a:ext cx="2712815" cy="190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213" name="TextBox 212">
            <a:extLst>
              <a:ext uri="{FF2B5EF4-FFF2-40B4-BE49-F238E27FC236}">
                <a16:creationId xmlns:a16="http://schemas.microsoft.com/office/drawing/2014/main" id="{06EB7C8D-E0B2-4120-8EEB-0991249FA094}"/>
              </a:ext>
            </a:extLst>
          </p:cNvPr>
          <p:cNvSpPr txBox="1"/>
          <p:nvPr/>
        </p:nvSpPr>
        <p:spPr>
          <a:xfrm>
            <a:off x="269054" y="11983061"/>
            <a:ext cx="4108227" cy="369332"/>
          </a:xfrm>
          <a:prstGeom prst="rect">
            <a:avLst/>
          </a:prstGeom>
          <a:noFill/>
        </p:spPr>
        <p:txBody>
          <a:bodyPr wrap="square" lIns="91440" tIns="45720" rIns="91440" bIns="45720" rtlCol="0" anchor="t">
            <a:spAutoFit/>
          </a:bodyPr>
          <a:lstStyle/>
          <a:p>
            <a:pPr algn="ctr"/>
            <a:endParaRPr lang="en-US" sz="1800" dirty="0">
              <a:latin typeface="Times New Roman" panose="02020603050405020304" pitchFamily="18" charset="0"/>
              <a:cs typeface="Times New Roman" panose="02020603050405020304" pitchFamily="18" charset="0"/>
            </a:endParaRPr>
          </a:p>
        </p:txBody>
      </p:sp>
      <p:pic>
        <p:nvPicPr>
          <p:cNvPr id="2" name="Picture 2" descr="A diagram of a heart&#10;&#10;Description automatically generated">
            <a:extLst>
              <a:ext uri="{FF2B5EF4-FFF2-40B4-BE49-F238E27FC236}">
                <a16:creationId xmlns:a16="http://schemas.microsoft.com/office/drawing/2014/main" id="{EF78DBDE-9951-BDD5-AEAD-ECD179A05DD9}"/>
              </a:ext>
            </a:extLst>
          </p:cNvPr>
          <p:cNvPicPr>
            <a:picLocks noChangeAspect="1"/>
          </p:cNvPicPr>
          <p:nvPr/>
        </p:nvPicPr>
        <p:blipFill>
          <a:blip r:embed="rId4"/>
          <a:stretch>
            <a:fillRect/>
          </a:stretch>
        </p:blipFill>
        <p:spPr>
          <a:xfrm>
            <a:off x="352076" y="10455347"/>
            <a:ext cx="10033897" cy="6414671"/>
          </a:xfrm>
          <a:prstGeom prst="rect">
            <a:avLst/>
          </a:prstGeom>
        </p:spPr>
      </p:pic>
      <p:sp>
        <p:nvSpPr>
          <p:cNvPr id="3" name="TextBox 2">
            <a:extLst>
              <a:ext uri="{FF2B5EF4-FFF2-40B4-BE49-F238E27FC236}">
                <a16:creationId xmlns:a16="http://schemas.microsoft.com/office/drawing/2014/main" id="{7ED9907E-0051-E084-97D7-6038A6DBA8B2}"/>
              </a:ext>
            </a:extLst>
          </p:cNvPr>
          <p:cNvSpPr txBox="1"/>
          <p:nvPr/>
        </p:nvSpPr>
        <p:spPr>
          <a:xfrm>
            <a:off x="19659600" y="11201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16" name="Google Shape;116;p1" descr="A screenshot of a computer&#10;&#10;Description automatically generated with low confidence"/>
          <p:cNvPicPr preferRelativeResize="0"/>
          <p:nvPr/>
        </p:nvPicPr>
        <p:blipFill rotWithShape="1">
          <a:blip r:embed="rId5">
            <a:alphaModFix/>
          </a:blip>
          <a:srcRect l="15558" r="-238" b="195"/>
          <a:stretch/>
        </p:blipFill>
        <p:spPr>
          <a:xfrm>
            <a:off x="11135576" y="3668670"/>
            <a:ext cx="8908541" cy="6367002"/>
          </a:xfrm>
          <a:prstGeom prst="rect">
            <a:avLst/>
          </a:prstGeom>
          <a:noFill/>
          <a:ln>
            <a:noFill/>
          </a:ln>
        </p:spPr>
      </p:pic>
      <p:sp>
        <p:nvSpPr>
          <p:cNvPr id="7" name="Google Shape;110;p1">
            <a:extLst>
              <a:ext uri="{FF2B5EF4-FFF2-40B4-BE49-F238E27FC236}">
                <a16:creationId xmlns:a16="http://schemas.microsoft.com/office/drawing/2014/main" id="{8CBE828F-E7B3-8097-6477-14084F299BC0}"/>
              </a:ext>
            </a:extLst>
          </p:cNvPr>
          <p:cNvSpPr txBox="1"/>
          <p:nvPr/>
        </p:nvSpPr>
        <p:spPr>
          <a:xfrm>
            <a:off x="10518723" y="16697557"/>
            <a:ext cx="10614004" cy="858860"/>
          </a:xfrm>
          <a:prstGeom prst="rect">
            <a:avLst/>
          </a:prstGeom>
          <a:solidFill>
            <a:srgbClr val="4E2D7E"/>
          </a:solidFill>
          <a:ln w="12700" cap="flat" cmpd="sng">
            <a:solidFill>
              <a:schemeClr val="lt1"/>
            </a:solidFill>
            <a:prstDash val="solid"/>
            <a:round/>
            <a:headEnd type="none" w="sm" len="sm"/>
            <a:tailEnd type="none" w="sm" len="sm"/>
          </a:ln>
        </p:spPr>
        <p:txBody>
          <a:bodyPr spcFirstLastPara="1" wrap="square" lIns="65712" tIns="32847" rIns="65712" bIns="32847" anchor="t" anchorCtr="0">
            <a:spAutoFit/>
          </a:bodyPr>
          <a:lstStyle/>
          <a:p>
            <a:pPr algn="ctr">
              <a:buSzPts val="7200"/>
            </a:pPr>
            <a:r>
              <a:rPr lang="en-US" sz="5150" dirty="0">
                <a:solidFill>
                  <a:schemeClr val="lt1"/>
                </a:solidFill>
                <a:latin typeface="Times New Roman"/>
              </a:rPr>
              <a:t>Automaticity Video</a:t>
            </a:r>
          </a:p>
        </p:txBody>
      </p:sp>
      <p:sp>
        <p:nvSpPr>
          <p:cNvPr id="8" name="TextBox 7">
            <a:extLst>
              <a:ext uri="{FF2B5EF4-FFF2-40B4-BE49-F238E27FC236}">
                <a16:creationId xmlns:a16="http://schemas.microsoft.com/office/drawing/2014/main" id="{9E16F679-E0EA-5329-1C10-7F4FF44468C7}"/>
              </a:ext>
            </a:extLst>
          </p:cNvPr>
          <p:cNvSpPr txBox="1"/>
          <p:nvPr/>
        </p:nvSpPr>
        <p:spPr>
          <a:xfrm>
            <a:off x="19945349" y="11487149"/>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cxnSp>
        <p:nvCxnSpPr>
          <p:cNvPr id="31" name="Straight Connector 30">
            <a:extLst>
              <a:ext uri="{FF2B5EF4-FFF2-40B4-BE49-F238E27FC236}">
                <a16:creationId xmlns:a16="http://schemas.microsoft.com/office/drawing/2014/main" id="{2B5BBA35-BC3A-4E82-BA08-F835AA101940}"/>
              </a:ext>
            </a:extLst>
          </p:cNvPr>
          <p:cNvCxnSpPr>
            <a:cxnSpLocks/>
          </p:cNvCxnSpPr>
          <p:nvPr/>
        </p:nvCxnSpPr>
        <p:spPr>
          <a:xfrm>
            <a:off x="10518537" y="4368299"/>
            <a:ext cx="0" cy="18479223"/>
          </a:xfrm>
          <a:prstGeom prst="line">
            <a:avLst/>
          </a:prstGeom>
          <a:ln w="57150">
            <a:solidFill>
              <a:srgbClr val="4E2D7E"/>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FE5074D-6839-4419-8892-C191DDFC1C1A}"/>
              </a:ext>
            </a:extLst>
          </p:cNvPr>
          <p:cNvCxnSpPr>
            <a:cxnSpLocks/>
          </p:cNvCxnSpPr>
          <p:nvPr/>
        </p:nvCxnSpPr>
        <p:spPr>
          <a:xfrm>
            <a:off x="21147101" y="4255995"/>
            <a:ext cx="0" cy="18604005"/>
          </a:xfrm>
          <a:prstGeom prst="line">
            <a:avLst/>
          </a:prstGeom>
          <a:ln w="57150">
            <a:solidFill>
              <a:srgbClr val="4E2D7E"/>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45ED75C-7637-48CC-1D87-A5ACD044E3FC}"/>
              </a:ext>
            </a:extLst>
          </p:cNvPr>
          <p:cNvSpPr txBox="1"/>
          <p:nvPr/>
        </p:nvSpPr>
        <p:spPr>
          <a:xfrm>
            <a:off x="10669149" y="14933721"/>
            <a:ext cx="1036918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Times New Roman"/>
              </a:rPr>
              <a:t>Our model uses a collection of nodes, connect with muscles in a 3D environment to simulate a beating left atrium. Through callback functions we can interact with a running simulation and change muscle attributes to create arrythmias that we can then study.  </a:t>
            </a:r>
            <a:endParaRPr lang="en-US"/>
          </a:p>
        </p:txBody>
      </p:sp>
      <p:sp>
        <p:nvSpPr>
          <p:cNvPr id="10" name="TextBox 9">
            <a:extLst>
              <a:ext uri="{FF2B5EF4-FFF2-40B4-BE49-F238E27FC236}">
                <a16:creationId xmlns:a16="http://schemas.microsoft.com/office/drawing/2014/main" id="{DA3BF576-D797-BF2C-F85C-8D150D4D9ACE}"/>
              </a:ext>
            </a:extLst>
          </p:cNvPr>
          <p:cNvSpPr txBox="1"/>
          <p:nvPr/>
        </p:nvSpPr>
        <p:spPr>
          <a:xfrm>
            <a:off x="20231100" y="117729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TextBox 10">
            <a:extLst>
              <a:ext uri="{FF2B5EF4-FFF2-40B4-BE49-F238E27FC236}">
                <a16:creationId xmlns:a16="http://schemas.microsoft.com/office/drawing/2014/main" id="{62226AE9-9D9F-FF79-83AB-B5CF6C3C858E}"/>
              </a:ext>
            </a:extLst>
          </p:cNvPr>
          <p:cNvSpPr txBox="1"/>
          <p:nvPr/>
        </p:nvSpPr>
        <p:spPr>
          <a:xfrm>
            <a:off x="20373974" y="11915774"/>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TextBox 11">
            <a:extLst>
              <a:ext uri="{FF2B5EF4-FFF2-40B4-BE49-F238E27FC236}">
                <a16:creationId xmlns:a16="http://schemas.microsoft.com/office/drawing/2014/main" id="{7589CFC2-6345-7509-EACA-0F4212BBCA66}"/>
              </a:ext>
            </a:extLst>
          </p:cNvPr>
          <p:cNvSpPr txBox="1"/>
          <p:nvPr/>
        </p:nvSpPr>
        <p:spPr>
          <a:xfrm>
            <a:off x="31813900" y="5068185"/>
            <a:ext cx="998422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dirty="0">
              <a:latin typeface="Times New Roman"/>
            </a:endParaRPr>
          </a:p>
          <a:p>
            <a:pPr algn="just"/>
            <a:r>
              <a:rPr lang="en-US" sz="2400" dirty="0">
                <a:latin typeface="Times New Roman"/>
              </a:rPr>
              <a:t>We are currently working towards simulating rotors in our model. We are looking into complex fractionated atrial electrograms as potential drivers for AF. Implementing the structural and electrical remodeling, that occurs during and before AF, into our model could help answer many of our questions.</a:t>
            </a:r>
          </a:p>
          <a:p>
            <a:pPr algn="just"/>
            <a:endParaRPr lang="en-US" sz="2400" dirty="0">
              <a:latin typeface="Times New Roman"/>
            </a:endParaRPr>
          </a:p>
          <a:p>
            <a:pPr algn="just"/>
            <a:r>
              <a:rPr lang="en-US" sz="2400" dirty="0">
                <a:latin typeface="Times New Roman"/>
                <a:cs typeface="Times New Roman"/>
              </a:rPr>
              <a:t>Atrial Fibrillation is a serious problem in the lives of people around the world. Our ability to treat patients with AF is less than ideal at the present time because the underlying mechanisms that cause it are not understood. Through our work we hope to use computational modeling to increase the understanding of the mechanisms that initiate and sustain AF. Understanding these mechanisms will help to improve quality of life for those living with AF.</a:t>
            </a:r>
            <a:endParaRPr lang="en-US" dirty="0"/>
          </a:p>
        </p:txBody>
      </p:sp>
      <p:sp>
        <p:nvSpPr>
          <p:cNvPr id="13" name="TextBox 12">
            <a:extLst>
              <a:ext uri="{FF2B5EF4-FFF2-40B4-BE49-F238E27FC236}">
                <a16:creationId xmlns:a16="http://schemas.microsoft.com/office/drawing/2014/main" id="{0E760F65-9E0A-41FB-F5C5-6DD229F91393}"/>
              </a:ext>
            </a:extLst>
          </p:cNvPr>
          <p:cNvSpPr txBox="1"/>
          <p:nvPr/>
        </p:nvSpPr>
        <p:spPr>
          <a:xfrm>
            <a:off x="26408857" y="15598994"/>
            <a:ext cx="4904358" cy="69557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Times New Roman"/>
                <a:cs typeface="Times New Roman"/>
              </a:rPr>
              <a:t>A competing theory for micro reentry is rotors. Rotors are spiral waves formed by the electrical impulses rather than a simple circle[2, 6]. In a rotor the wavefront almost meets the core, but due to its spiral formation the conduction velocity is slowest at the core making the wavefront unable to infiltrate the tissue at the core. The tissue at the core forms a functional block that is not truly refractory but extremely difficult to penetrate and excite[2]. Since the spiral formation creates a changing conduction velocity the wavefronts action potential duration is constantly </a:t>
            </a:r>
            <a:r>
              <a:rPr lang="en-US" sz="2400">
                <a:latin typeface="Times New Roman"/>
                <a:cs typeface="Times New Roman"/>
              </a:rPr>
              <a:t>changing in gradient form[7-8]. </a:t>
            </a:r>
            <a:endParaRPr lang="en-US" sz="2400" dirty="0">
              <a:latin typeface="Times New Roman"/>
              <a:cs typeface="Times New Roman"/>
            </a:endParaRPr>
          </a:p>
          <a:p>
            <a:pPr algn="just"/>
            <a:endParaRPr lang="en-US" dirty="0"/>
          </a:p>
        </p:txBody>
      </p:sp>
      <p:pic>
        <p:nvPicPr>
          <p:cNvPr id="14" name="Picture 14" descr="A diagram of a wave&#10;&#10;Description automatically generated">
            <a:extLst>
              <a:ext uri="{FF2B5EF4-FFF2-40B4-BE49-F238E27FC236}">
                <a16:creationId xmlns:a16="http://schemas.microsoft.com/office/drawing/2014/main" id="{8504CED2-4A6B-D6DE-8826-B9510C103620}"/>
              </a:ext>
            </a:extLst>
          </p:cNvPr>
          <p:cNvPicPr>
            <a:picLocks noChangeAspect="1"/>
          </p:cNvPicPr>
          <p:nvPr/>
        </p:nvPicPr>
        <p:blipFill>
          <a:blip r:embed="rId6"/>
          <a:stretch>
            <a:fillRect/>
          </a:stretch>
        </p:blipFill>
        <p:spPr>
          <a:xfrm>
            <a:off x="21393242" y="15495883"/>
            <a:ext cx="4908319" cy="7221422"/>
          </a:xfrm>
          <a:prstGeom prst="rect">
            <a:avLst/>
          </a:prstGeom>
        </p:spPr>
      </p:pic>
      <p:pic>
        <p:nvPicPr>
          <p:cNvPr id="17" name="Picture 17" descr="A wireframe of a sphere&#10;&#10;Description automatically generated">
            <a:extLst>
              <a:ext uri="{FF2B5EF4-FFF2-40B4-BE49-F238E27FC236}">
                <a16:creationId xmlns:a16="http://schemas.microsoft.com/office/drawing/2014/main" id="{383C0C02-B019-CD19-6514-7A6CADBE4B4B}"/>
              </a:ext>
            </a:extLst>
          </p:cNvPr>
          <p:cNvPicPr>
            <a:picLocks noChangeAspect="1"/>
          </p:cNvPicPr>
          <p:nvPr/>
        </p:nvPicPr>
        <p:blipFill rotWithShape="1">
          <a:blip r:embed="rId7"/>
          <a:srcRect l="8076" t="12172" r="13008" b="8115"/>
          <a:stretch/>
        </p:blipFill>
        <p:spPr>
          <a:xfrm>
            <a:off x="21460749" y="10455792"/>
            <a:ext cx="4025200" cy="4013338"/>
          </a:xfrm>
          <a:prstGeom prst="rect">
            <a:avLst/>
          </a:prstGeom>
        </p:spPr>
      </p:pic>
      <p:sp>
        <p:nvSpPr>
          <p:cNvPr id="18" name="TextBox 17">
            <a:extLst>
              <a:ext uri="{FF2B5EF4-FFF2-40B4-BE49-F238E27FC236}">
                <a16:creationId xmlns:a16="http://schemas.microsoft.com/office/drawing/2014/main" id="{3EC0FB55-7985-210C-14D6-34C8251D5471}"/>
              </a:ext>
            </a:extLst>
          </p:cNvPr>
          <p:cNvSpPr txBox="1"/>
          <p:nvPr/>
        </p:nvSpPr>
        <p:spPr>
          <a:xfrm>
            <a:off x="20659725" y="1220152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9" name="Picture 19" descr="A yellow object with a black background&#10;&#10;Description automatically generated">
            <a:extLst>
              <a:ext uri="{FF2B5EF4-FFF2-40B4-BE49-F238E27FC236}">
                <a16:creationId xmlns:a16="http://schemas.microsoft.com/office/drawing/2014/main" id="{F76F0500-22FB-3C68-32BD-2AD984A95913}"/>
              </a:ext>
            </a:extLst>
          </p:cNvPr>
          <p:cNvPicPr>
            <a:picLocks noChangeAspect="1"/>
          </p:cNvPicPr>
          <p:nvPr/>
        </p:nvPicPr>
        <p:blipFill>
          <a:blip r:embed="rId8"/>
          <a:stretch>
            <a:fillRect/>
          </a:stretch>
        </p:blipFill>
        <p:spPr>
          <a:xfrm>
            <a:off x="21465173" y="5428270"/>
            <a:ext cx="4134822" cy="3971585"/>
          </a:xfrm>
          <a:prstGeom prst="rect">
            <a:avLst/>
          </a:prstGeom>
        </p:spPr>
      </p:pic>
      <p:sp>
        <p:nvSpPr>
          <p:cNvPr id="20" name="TextBox 19">
            <a:extLst>
              <a:ext uri="{FF2B5EF4-FFF2-40B4-BE49-F238E27FC236}">
                <a16:creationId xmlns:a16="http://schemas.microsoft.com/office/drawing/2014/main" id="{AEC670BD-053F-8DD2-6C25-BC507476CC2D}"/>
              </a:ext>
            </a:extLst>
          </p:cNvPr>
          <p:cNvSpPr txBox="1"/>
          <p:nvPr/>
        </p:nvSpPr>
        <p:spPr>
          <a:xfrm>
            <a:off x="26449324" y="8261397"/>
            <a:ext cx="484073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Times New Roman"/>
              </a:rPr>
              <a:t>This video shows a slowed pathway between the pulmonary veins that created atrial </a:t>
            </a:r>
            <a:r>
              <a:rPr lang="en-US" sz="2400">
                <a:latin typeface="Times New Roman"/>
              </a:rPr>
              <a:t>flutter</a:t>
            </a:r>
            <a:r>
              <a:rPr lang="en-US" sz="2400" dirty="0">
                <a:latin typeface="Times New Roman"/>
              </a:rPr>
              <a:t>. </a:t>
            </a:r>
            <a:endParaRPr lang="en-US" dirty="0"/>
          </a:p>
        </p:txBody>
      </p:sp>
      <p:pic>
        <p:nvPicPr>
          <p:cNvPr id="21" name="Picture 21" descr="A red and green mesh&#10;&#10;Description automatically generated">
            <a:extLst>
              <a:ext uri="{FF2B5EF4-FFF2-40B4-BE49-F238E27FC236}">
                <a16:creationId xmlns:a16="http://schemas.microsoft.com/office/drawing/2014/main" id="{50E0D7B6-A9F1-58AB-9E93-D5CB72FF7352}"/>
              </a:ext>
            </a:extLst>
          </p:cNvPr>
          <p:cNvPicPr>
            <a:picLocks noChangeAspect="1"/>
          </p:cNvPicPr>
          <p:nvPr/>
        </p:nvPicPr>
        <p:blipFill rotWithShape="1">
          <a:blip r:embed="rId9"/>
          <a:srcRect l="-514" t="27062" r="342" b="19643"/>
          <a:stretch/>
        </p:blipFill>
        <p:spPr>
          <a:xfrm>
            <a:off x="10659563" y="10875689"/>
            <a:ext cx="7363473" cy="3918732"/>
          </a:xfrm>
          <a:prstGeom prst="rect">
            <a:avLst/>
          </a:prstGeom>
        </p:spPr>
      </p:pic>
      <p:sp>
        <p:nvSpPr>
          <p:cNvPr id="23" name="Rectangle 22">
            <a:extLst>
              <a:ext uri="{FF2B5EF4-FFF2-40B4-BE49-F238E27FC236}">
                <a16:creationId xmlns:a16="http://schemas.microsoft.com/office/drawing/2014/main" id="{523D0CDF-6F94-17BD-9B5C-910945B69325}"/>
              </a:ext>
            </a:extLst>
          </p:cNvPr>
          <p:cNvSpPr/>
          <p:nvPr/>
        </p:nvSpPr>
        <p:spPr>
          <a:xfrm flipV="1">
            <a:off x="-70" y="4311887"/>
            <a:ext cx="42049045" cy="1201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520BC15-68C5-A58A-34C9-660ADAC94A1A}"/>
              </a:ext>
            </a:extLst>
          </p:cNvPr>
          <p:cNvSpPr/>
          <p:nvPr/>
        </p:nvSpPr>
        <p:spPr>
          <a:xfrm>
            <a:off x="41925768" y="14846"/>
            <a:ext cx="173222" cy="22928628"/>
          </a:xfrm>
          <a:prstGeom prst="rect">
            <a:avLst/>
          </a:prstGeom>
          <a:solidFill>
            <a:srgbClr val="4E2D7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404328-339D-908E-310B-C7DAB9D87C95}"/>
              </a:ext>
            </a:extLst>
          </p:cNvPr>
          <p:cNvSpPr/>
          <p:nvPr/>
        </p:nvSpPr>
        <p:spPr>
          <a:xfrm>
            <a:off x="11485" y="53248"/>
            <a:ext cx="186945" cy="22860021"/>
          </a:xfrm>
          <a:prstGeom prst="rect">
            <a:avLst/>
          </a:prstGeom>
          <a:solidFill>
            <a:srgbClr val="4E2D7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905C50-F4E6-868F-1FB9-94042EC64875}"/>
              </a:ext>
            </a:extLst>
          </p:cNvPr>
          <p:cNvSpPr/>
          <p:nvPr/>
        </p:nvSpPr>
        <p:spPr>
          <a:xfrm rot="5400000">
            <a:off x="11335229" y="11416768"/>
            <a:ext cx="186945" cy="22860021"/>
          </a:xfrm>
          <a:prstGeom prst="rect">
            <a:avLst/>
          </a:prstGeom>
          <a:solidFill>
            <a:srgbClr val="4E2D7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8D45EC0-7969-47C0-E7B2-17F8AC079360}"/>
              </a:ext>
            </a:extLst>
          </p:cNvPr>
          <p:cNvSpPr/>
          <p:nvPr/>
        </p:nvSpPr>
        <p:spPr>
          <a:xfrm rot="5400000">
            <a:off x="30577588" y="11416764"/>
            <a:ext cx="186945" cy="22860021"/>
          </a:xfrm>
          <a:prstGeom prst="rect">
            <a:avLst/>
          </a:prstGeom>
          <a:solidFill>
            <a:srgbClr val="4E2D7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2E129D3-304F-CC52-B566-2898D1538FA1}"/>
              </a:ext>
            </a:extLst>
          </p:cNvPr>
          <p:cNvSpPr txBox="1"/>
          <p:nvPr/>
        </p:nvSpPr>
        <p:spPr>
          <a:xfrm>
            <a:off x="26309965" y="13315251"/>
            <a:ext cx="4915570"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Times New Roman"/>
                <a:cs typeface="Times New Roman"/>
              </a:rPr>
              <a:t>Video of a micro reentry causing the left atrium to follow its lead instead of the signal from the sinus node.</a:t>
            </a:r>
            <a:endParaRPr lang="en-US" sz="2400" dirty="0"/>
          </a:p>
          <a:p>
            <a:pPr algn="just"/>
            <a:endParaRPr lang="en-US" sz="2000" dirty="0">
              <a:latin typeface="Times New Roman"/>
            </a:endParaRPr>
          </a:p>
        </p:txBody>
      </p:sp>
      <p:sp>
        <p:nvSpPr>
          <p:cNvPr id="38" name="TextBox 37">
            <a:extLst>
              <a:ext uri="{FF2B5EF4-FFF2-40B4-BE49-F238E27FC236}">
                <a16:creationId xmlns:a16="http://schemas.microsoft.com/office/drawing/2014/main" id="{72E53270-5A2F-FC25-159D-DC21EE2E356D}"/>
              </a:ext>
            </a:extLst>
          </p:cNvPr>
          <p:cNvSpPr txBox="1"/>
          <p:nvPr/>
        </p:nvSpPr>
        <p:spPr>
          <a:xfrm>
            <a:off x="18192183" y="13760218"/>
            <a:ext cx="270923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Times New Roman"/>
              </a:rPr>
              <a:t>This is a video of our model in action.</a:t>
            </a:r>
          </a:p>
        </p:txBody>
      </p:sp>
      <p:pic>
        <p:nvPicPr>
          <p:cNvPr id="4" name="Picture 4" descr="A qr code with red squares&#10;&#10;Description automatically generated">
            <a:extLst>
              <a:ext uri="{FF2B5EF4-FFF2-40B4-BE49-F238E27FC236}">
                <a16:creationId xmlns:a16="http://schemas.microsoft.com/office/drawing/2014/main" id="{9B3D17BF-7DB1-ED72-1528-CD3E4E098FD9}"/>
              </a:ext>
            </a:extLst>
          </p:cNvPr>
          <p:cNvPicPr>
            <a:picLocks noChangeAspect="1"/>
          </p:cNvPicPr>
          <p:nvPr/>
        </p:nvPicPr>
        <p:blipFill>
          <a:blip r:embed="rId10"/>
          <a:stretch>
            <a:fillRect/>
          </a:stretch>
        </p:blipFill>
        <p:spPr>
          <a:xfrm>
            <a:off x="27705213" y="5536317"/>
            <a:ext cx="2529619" cy="2556259"/>
          </a:xfrm>
          <a:prstGeom prst="rect">
            <a:avLst/>
          </a:prstGeom>
        </p:spPr>
      </p:pic>
      <p:pic>
        <p:nvPicPr>
          <p:cNvPr id="5" name="Picture 14" descr="A qr code with red squares&#10;&#10;Description automatically generated">
            <a:extLst>
              <a:ext uri="{FF2B5EF4-FFF2-40B4-BE49-F238E27FC236}">
                <a16:creationId xmlns:a16="http://schemas.microsoft.com/office/drawing/2014/main" id="{FDD2E30B-D5CA-CE6B-F2C2-8F0FC55FA5BF}"/>
              </a:ext>
            </a:extLst>
          </p:cNvPr>
          <p:cNvPicPr>
            <a:picLocks noChangeAspect="1"/>
          </p:cNvPicPr>
          <p:nvPr/>
        </p:nvPicPr>
        <p:blipFill>
          <a:blip r:embed="rId11"/>
          <a:stretch>
            <a:fillRect/>
          </a:stretch>
        </p:blipFill>
        <p:spPr>
          <a:xfrm>
            <a:off x="18272209" y="11116368"/>
            <a:ext cx="2623092" cy="2623025"/>
          </a:xfrm>
          <a:prstGeom prst="rect">
            <a:avLst/>
          </a:prstGeom>
        </p:spPr>
      </p:pic>
      <p:pic>
        <p:nvPicPr>
          <p:cNvPr id="30" name="Picture 31" descr="A qr code with red squares&#10;&#10;Description automatically generated">
            <a:extLst>
              <a:ext uri="{FF2B5EF4-FFF2-40B4-BE49-F238E27FC236}">
                <a16:creationId xmlns:a16="http://schemas.microsoft.com/office/drawing/2014/main" id="{AA1F55D0-D0AE-188D-4431-175B31C8D7B5}"/>
              </a:ext>
            </a:extLst>
          </p:cNvPr>
          <p:cNvPicPr>
            <a:picLocks noChangeAspect="1"/>
          </p:cNvPicPr>
          <p:nvPr/>
        </p:nvPicPr>
        <p:blipFill>
          <a:blip r:embed="rId12"/>
          <a:stretch>
            <a:fillRect/>
          </a:stretch>
        </p:blipFill>
        <p:spPr>
          <a:xfrm>
            <a:off x="27537537" y="10607852"/>
            <a:ext cx="2574058" cy="2547283"/>
          </a:xfrm>
          <a:prstGeom prst="rect">
            <a:avLst/>
          </a:prstGeom>
        </p:spPr>
      </p:pic>
      <p:sp>
        <p:nvSpPr>
          <p:cNvPr id="32" name="Rectangle 31">
            <a:extLst>
              <a:ext uri="{FF2B5EF4-FFF2-40B4-BE49-F238E27FC236}">
                <a16:creationId xmlns:a16="http://schemas.microsoft.com/office/drawing/2014/main" id="{3DFE9B81-A57C-EA68-D7AE-09FD3EC6EC7A}"/>
              </a:ext>
            </a:extLst>
          </p:cNvPr>
          <p:cNvSpPr/>
          <p:nvPr/>
        </p:nvSpPr>
        <p:spPr>
          <a:xfrm>
            <a:off x="160159" y="4378411"/>
            <a:ext cx="41741924" cy="827894"/>
          </a:xfrm>
          <a:prstGeom prst="rect">
            <a:avLst/>
          </a:prstGeom>
          <a:solidFill>
            <a:srgbClr val="4E2D7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408A8FF-569F-63CE-A3AB-B9298B6AAC50}"/>
              </a:ext>
            </a:extLst>
          </p:cNvPr>
          <p:cNvSpPr txBox="1"/>
          <p:nvPr/>
        </p:nvSpPr>
        <p:spPr>
          <a:xfrm>
            <a:off x="707492" y="4391729"/>
            <a:ext cx="9397625" cy="8848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150" dirty="0">
                <a:solidFill>
                  <a:schemeClr val="bg1"/>
                </a:solidFill>
                <a:latin typeface="Times New Roman"/>
              </a:rPr>
              <a:t>Introduction</a:t>
            </a:r>
          </a:p>
        </p:txBody>
      </p:sp>
      <p:sp>
        <p:nvSpPr>
          <p:cNvPr id="39" name="TextBox 38">
            <a:extLst>
              <a:ext uri="{FF2B5EF4-FFF2-40B4-BE49-F238E27FC236}">
                <a16:creationId xmlns:a16="http://schemas.microsoft.com/office/drawing/2014/main" id="{84F5C766-62B3-3962-DA1D-D42DE8AA64ED}"/>
              </a:ext>
            </a:extLst>
          </p:cNvPr>
          <p:cNvSpPr txBox="1"/>
          <p:nvPr/>
        </p:nvSpPr>
        <p:spPr>
          <a:xfrm>
            <a:off x="11052888" y="4316897"/>
            <a:ext cx="9758049" cy="8848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150" dirty="0">
                <a:solidFill>
                  <a:schemeClr val="bg1"/>
                </a:solidFill>
                <a:latin typeface="Times New Roman"/>
              </a:rPr>
              <a:t>Reentry</a:t>
            </a:r>
          </a:p>
        </p:txBody>
      </p:sp>
      <p:sp>
        <p:nvSpPr>
          <p:cNvPr id="41" name="TextBox 40">
            <a:extLst>
              <a:ext uri="{FF2B5EF4-FFF2-40B4-BE49-F238E27FC236}">
                <a16:creationId xmlns:a16="http://schemas.microsoft.com/office/drawing/2014/main" id="{7E38ECC5-4C94-3E12-697C-41E74DCA2851}"/>
              </a:ext>
            </a:extLst>
          </p:cNvPr>
          <p:cNvSpPr txBox="1"/>
          <p:nvPr/>
        </p:nvSpPr>
        <p:spPr>
          <a:xfrm>
            <a:off x="31849771" y="4391747"/>
            <a:ext cx="9980603" cy="8848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150" dirty="0">
                <a:solidFill>
                  <a:schemeClr val="bg1"/>
                </a:solidFill>
                <a:latin typeface="Times New Roman"/>
              </a:rPr>
              <a:t>Conclusions and Future Work</a:t>
            </a:r>
            <a:endParaRPr lang="en-US"/>
          </a:p>
        </p:txBody>
      </p:sp>
      <p:sp>
        <p:nvSpPr>
          <p:cNvPr id="29" name="Rectangle 28">
            <a:extLst>
              <a:ext uri="{FF2B5EF4-FFF2-40B4-BE49-F238E27FC236}">
                <a16:creationId xmlns:a16="http://schemas.microsoft.com/office/drawing/2014/main" id="{D5630E23-2B01-9F72-DCB1-39A21C89D3E5}"/>
              </a:ext>
            </a:extLst>
          </p:cNvPr>
          <p:cNvSpPr/>
          <p:nvPr/>
        </p:nvSpPr>
        <p:spPr>
          <a:xfrm>
            <a:off x="16852403" y="8532172"/>
            <a:ext cx="1098039" cy="43672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Google Shape;146;p1">
            <a:extLst>
              <a:ext uri="{FF2B5EF4-FFF2-40B4-BE49-F238E27FC236}">
                <a16:creationId xmlns:a16="http://schemas.microsoft.com/office/drawing/2014/main" id="{E5C1BE52-51A9-4485-904E-FA33D673DEB1}"/>
              </a:ext>
            </a:extLst>
          </p:cNvPr>
          <p:cNvSpPr txBox="1"/>
          <p:nvPr/>
        </p:nvSpPr>
        <p:spPr>
          <a:xfrm>
            <a:off x="10585768" y="8664174"/>
            <a:ext cx="10375726" cy="1174331"/>
          </a:xfrm>
          <a:prstGeom prst="rect">
            <a:avLst/>
          </a:prstGeom>
          <a:solidFill>
            <a:schemeClr val="lt1"/>
          </a:solidFill>
          <a:ln>
            <a:noFill/>
          </a:ln>
        </p:spPr>
        <p:txBody>
          <a:bodyPr spcFirstLastPara="1" wrap="square" lIns="65712" tIns="32847" rIns="65712" bIns="32847" anchor="t" anchorCtr="0">
            <a:spAutoFit/>
          </a:bodyPr>
          <a:lstStyle/>
          <a:p>
            <a:pPr algn="just"/>
            <a:r>
              <a:rPr lang="en-US" sz="2400" dirty="0">
                <a:latin typeface="Times New Roman"/>
              </a:rPr>
              <a:t>Reentry occurs when the electrical signals that regulate </a:t>
            </a:r>
            <a:r>
              <a:rPr lang="en-US" sz="2400" b="0" i="0" u="none" strike="noStrike" dirty="0">
                <a:solidFill>
                  <a:srgbClr val="000000"/>
                </a:solidFill>
                <a:effectLst/>
                <a:latin typeface="Times New Roman"/>
              </a:rPr>
              <a:t>the </a:t>
            </a:r>
            <a:r>
              <a:rPr lang="en-US" sz="2400" dirty="0">
                <a:latin typeface="Times New Roman"/>
              </a:rPr>
              <a:t>heartbeat are delayed and loop back around and restimulate the area of the heart that it came from leading to an irregular and rapid heartbeat[2, 6-7].</a:t>
            </a:r>
          </a:p>
        </p:txBody>
      </p:sp>
      <p:sp>
        <p:nvSpPr>
          <p:cNvPr id="33" name="TextBox 32">
            <a:extLst>
              <a:ext uri="{FF2B5EF4-FFF2-40B4-BE49-F238E27FC236}">
                <a16:creationId xmlns:a16="http://schemas.microsoft.com/office/drawing/2014/main" id="{B44051AC-11EC-F586-0F3F-F9BFA2B7CA3D}"/>
              </a:ext>
            </a:extLst>
          </p:cNvPr>
          <p:cNvSpPr txBox="1"/>
          <p:nvPr/>
        </p:nvSpPr>
        <p:spPr>
          <a:xfrm>
            <a:off x="199324" y="17837587"/>
            <a:ext cx="1017991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Times New Roman"/>
                <a:cs typeface="Times New Roman"/>
              </a:rPr>
              <a:t>Abnormal automaticity</a:t>
            </a:r>
            <a:r>
              <a:rPr lang="en-US" sz="2400" dirty="0">
                <a:latin typeface="Times New Roman"/>
                <a:cs typeface="Times New Roman"/>
              </a:rPr>
              <a:t>: In the normal heart the SA node generates the impulse that initiates each heartbeat. However, in AF random cells will automatically generate electrical impulses that take over and lead to the rapid and irregular beat[9].</a:t>
            </a:r>
          </a:p>
          <a:p>
            <a:pPr algn="just"/>
            <a:r>
              <a:rPr lang="en-US" sz="2400" b="1" dirty="0">
                <a:latin typeface="Times New Roman"/>
                <a:cs typeface="Times New Roman"/>
              </a:rPr>
              <a:t>Macro Reentry</a:t>
            </a:r>
            <a:r>
              <a:rPr lang="en-US" sz="2400" dirty="0">
                <a:latin typeface="Times New Roman"/>
                <a:cs typeface="Times New Roman"/>
              </a:rPr>
              <a:t>: This term refers to reentry circuits that involve a large area of heart tissue. Macro reentry can involve the entire atria.</a:t>
            </a:r>
          </a:p>
          <a:p>
            <a:pPr algn="just"/>
            <a:r>
              <a:rPr lang="en-US" sz="2400" b="1" dirty="0">
                <a:latin typeface="Times New Roman"/>
                <a:cs typeface="Times New Roman"/>
              </a:rPr>
              <a:t>Micro Reentry</a:t>
            </a:r>
            <a:r>
              <a:rPr lang="en-US" sz="2400" dirty="0">
                <a:latin typeface="Times New Roman"/>
                <a:cs typeface="Times New Roman"/>
              </a:rPr>
              <a:t>: This term refers to reentry circuits that involve a small areas of heart tissue. These small circuits can form around abnormalities, such as scarring from heart disease or previous heart surgery[6-10].</a:t>
            </a:r>
          </a:p>
          <a:p>
            <a:pPr algn="just"/>
            <a:r>
              <a:rPr lang="en-US" sz="2400" b="1" dirty="0">
                <a:latin typeface="Times New Roman"/>
                <a:cs typeface="Times New Roman"/>
              </a:rPr>
              <a:t>Electrical and Structural Remodeling</a:t>
            </a:r>
            <a:r>
              <a:rPr lang="en-US" sz="2400" dirty="0">
                <a:latin typeface="Times New Roman"/>
                <a:cs typeface="Times New Roman"/>
              </a:rPr>
              <a:t>: Overtime AF can change the structure and electrical behavior of the heart which leads to more persistent AF and makes the heart more susceptible to AF episodes[10].</a:t>
            </a:r>
          </a:p>
        </p:txBody>
      </p:sp>
      <p:sp>
        <p:nvSpPr>
          <p:cNvPr id="44" name="Google Shape;104;p1">
            <a:extLst>
              <a:ext uri="{FF2B5EF4-FFF2-40B4-BE49-F238E27FC236}">
                <a16:creationId xmlns:a16="http://schemas.microsoft.com/office/drawing/2014/main" id="{D63C178A-139A-A84C-B0ED-BF6691A0CAB4}"/>
              </a:ext>
            </a:extLst>
          </p:cNvPr>
          <p:cNvSpPr txBox="1"/>
          <p:nvPr/>
        </p:nvSpPr>
        <p:spPr>
          <a:xfrm>
            <a:off x="21032625" y="4373154"/>
            <a:ext cx="10619138" cy="890580"/>
          </a:xfrm>
          <a:prstGeom prst="rect">
            <a:avLst/>
          </a:prstGeom>
          <a:solidFill>
            <a:srgbClr val="4E2D7E"/>
          </a:solidFill>
          <a:ln w="12700" cap="flat" cmpd="sng">
            <a:solidFill>
              <a:srgbClr val="4E2D7E"/>
            </a:solidFill>
            <a:prstDash val="solid"/>
            <a:round/>
            <a:headEnd type="none" w="sm" len="sm"/>
            <a:tailEnd type="none" w="sm" len="sm"/>
          </a:ln>
        </p:spPr>
        <p:txBody>
          <a:bodyPr spcFirstLastPara="1" wrap="square" lIns="65712" tIns="32847" rIns="65712" bIns="32847" anchor="t" anchorCtr="0">
            <a:spAutoFit/>
          </a:bodyPr>
          <a:lstStyle/>
          <a:p>
            <a:pPr algn="ctr">
              <a:buSzPts val="7200"/>
            </a:pPr>
            <a:r>
              <a:rPr lang="en-US" sz="5150" dirty="0">
                <a:solidFill>
                  <a:schemeClr val="lt1"/>
                </a:solidFill>
                <a:latin typeface="Times New Roman"/>
              </a:rPr>
              <a:t>Macro Reentry Video</a:t>
            </a:r>
          </a:p>
        </p:txBody>
      </p:sp>
      <p:sp>
        <p:nvSpPr>
          <p:cNvPr id="15" name="TextBox 14">
            <a:extLst>
              <a:ext uri="{FF2B5EF4-FFF2-40B4-BE49-F238E27FC236}">
                <a16:creationId xmlns:a16="http://schemas.microsoft.com/office/drawing/2014/main" id="{A7766D54-EBFA-0BD7-A095-A8572767A526}"/>
              </a:ext>
            </a:extLst>
          </p:cNvPr>
          <p:cNvSpPr txBox="1"/>
          <p:nvPr/>
        </p:nvSpPr>
        <p:spPr>
          <a:xfrm>
            <a:off x="16070273" y="20533539"/>
            <a:ext cx="488050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rPr>
              <a:t>Video of abnormal automaticity causing the heart to begin beating in three different places simultaneously instead of beating from the sinus node.</a:t>
            </a:r>
          </a:p>
        </p:txBody>
      </p:sp>
      <p:pic>
        <p:nvPicPr>
          <p:cNvPr id="16" name="Picture 21" descr="A football ball in a grid&#10;&#10;Description automatically generated">
            <a:extLst>
              <a:ext uri="{FF2B5EF4-FFF2-40B4-BE49-F238E27FC236}">
                <a16:creationId xmlns:a16="http://schemas.microsoft.com/office/drawing/2014/main" id="{43B9FC04-5F0C-0DB7-F66F-6F4D49035E8C}"/>
              </a:ext>
            </a:extLst>
          </p:cNvPr>
          <p:cNvPicPr>
            <a:picLocks noChangeAspect="1"/>
          </p:cNvPicPr>
          <p:nvPr/>
        </p:nvPicPr>
        <p:blipFill>
          <a:blip r:embed="rId13"/>
          <a:stretch>
            <a:fillRect/>
          </a:stretch>
        </p:blipFill>
        <p:spPr>
          <a:xfrm>
            <a:off x="10912449" y="17669971"/>
            <a:ext cx="4881059" cy="4854714"/>
          </a:xfrm>
          <a:prstGeom prst="rect">
            <a:avLst/>
          </a:prstGeom>
        </p:spPr>
      </p:pic>
      <p:pic>
        <p:nvPicPr>
          <p:cNvPr id="28" name="Picture 33" descr="A qr code on a white background&#10;&#10;Description automatically generated">
            <a:extLst>
              <a:ext uri="{FF2B5EF4-FFF2-40B4-BE49-F238E27FC236}">
                <a16:creationId xmlns:a16="http://schemas.microsoft.com/office/drawing/2014/main" id="{38BF6FCF-7180-42A9-C188-B0919FBF58EE}"/>
              </a:ext>
            </a:extLst>
          </p:cNvPr>
          <p:cNvPicPr>
            <a:picLocks noChangeAspect="1"/>
          </p:cNvPicPr>
          <p:nvPr/>
        </p:nvPicPr>
        <p:blipFill>
          <a:blip r:embed="rId14"/>
          <a:stretch>
            <a:fillRect/>
          </a:stretch>
        </p:blipFill>
        <p:spPr>
          <a:xfrm>
            <a:off x="17083961" y="17771121"/>
            <a:ext cx="2566743" cy="2591475"/>
          </a:xfrm>
          <a:prstGeom prst="rect">
            <a:avLst/>
          </a:prstGeom>
        </p:spPr>
      </p:pic>
      <p:sp>
        <p:nvSpPr>
          <p:cNvPr id="36" name="TextBox 35">
            <a:extLst>
              <a:ext uri="{FF2B5EF4-FFF2-40B4-BE49-F238E27FC236}">
                <a16:creationId xmlns:a16="http://schemas.microsoft.com/office/drawing/2014/main" id="{C22C59BE-2F86-F992-A724-56736AF2668F}"/>
              </a:ext>
            </a:extLst>
          </p:cNvPr>
          <p:cNvSpPr txBox="1"/>
          <p:nvPr/>
        </p:nvSpPr>
        <p:spPr>
          <a:xfrm>
            <a:off x="31734871" y="14175498"/>
            <a:ext cx="10079271" cy="84946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r>
              <a:rPr lang="en-US" sz="1900" b="1" i="1" dirty="0">
                <a:latin typeface="Times New Roman"/>
                <a:cs typeface="Times New Roman"/>
              </a:rPr>
              <a:t>About the heart. Atrial Fibrillation. (n.d.). </a:t>
            </a:r>
            <a:endParaRPr lang="en-US" sz="1900">
              <a:latin typeface="Times New Roman"/>
            </a:endParaRPr>
          </a:p>
          <a:p>
            <a:r>
              <a:rPr lang="en-US" sz="1900" i="1" dirty="0">
                <a:solidFill>
                  <a:srgbClr val="0563C1"/>
                </a:solidFill>
                <a:latin typeface="Times New Roman"/>
                <a:cs typeface="Times New Roman"/>
                <a:hlinkClick r:id="rId15"/>
              </a:rPr>
              <a:t>https://www.stopafib.org/learn-about-afib/what-is-afib/about-the-heart/</a:t>
            </a:r>
            <a:r>
              <a:rPr lang="en-US" sz="1900" i="1" dirty="0">
                <a:latin typeface="Times New Roman"/>
                <a:cs typeface="Times New Roman"/>
              </a:rPr>
              <a:t> </a:t>
            </a:r>
            <a:r>
              <a:rPr lang="en-US" sz="1900" dirty="0">
                <a:latin typeface="Times New Roman"/>
                <a:cs typeface="Times New Roman"/>
              </a:rPr>
              <a:t> </a:t>
            </a:r>
            <a:endParaRPr lang="en-US" sz="1900">
              <a:latin typeface="Times New Roman"/>
            </a:endParaRPr>
          </a:p>
          <a:p>
            <a:r>
              <a:rPr lang="en-US" sz="1900" b="1" dirty="0">
                <a:latin typeface="Times New Roman"/>
                <a:cs typeface="Times New Roman"/>
              </a:rPr>
              <a:t>2. Mechanisms of Atrial Fibrillation: Reentry, Rotors, and Reality.</a:t>
            </a:r>
            <a:endParaRPr lang="en-US" sz="1900">
              <a:latin typeface="Times New Roman"/>
            </a:endParaRPr>
          </a:p>
          <a:p>
            <a:r>
              <a:rPr lang="en-US" sz="1900" dirty="0">
                <a:solidFill>
                  <a:srgbClr val="1155CC"/>
                </a:solidFill>
                <a:latin typeface="Times New Roman"/>
                <a:cs typeface="Times New Roman"/>
                <a:hlinkClick r:id="rId16"/>
              </a:rPr>
              <a:t>https://www.ncbi.nlm.nih.gov/pmc/articles/PMC4711504/</a:t>
            </a:r>
            <a:endParaRPr lang="en-US" sz="1900">
              <a:latin typeface="Times New Roman"/>
            </a:endParaRPr>
          </a:p>
          <a:p>
            <a:r>
              <a:rPr lang="en-US" sz="1900" b="1" dirty="0">
                <a:latin typeface="Times New Roman"/>
                <a:cs typeface="Times New Roman"/>
              </a:rPr>
              <a:t>3. Heart Disease Resources for Health Professionals: Atrial Fibrillation.</a:t>
            </a:r>
            <a:endParaRPr lang="en-US" sz="1900">
              <a:latin typeface="Times New Roman"/>
            </a:endParaRPr>
          </a:p>
          <a:p>
            <a:r>
              <a:rPr lang="en-US" sz="1900" dirty="0">
                <a:solidFill>
                  <a:srgbClr val="1155CC"/>
                </a:solidFill>
                <a:latin typeface="Times New Roman"/>
                <a:cs typeface="Times New Roman"/>
                <a:hlinkClick r:id="rId17"/>
              </a:rPr>
              <a:t>https://www.cdc.gov/heartdisease/atrial_fibrillation.htm</a:t>
            </a:r>
            <a:endParaRPr lang="en-US" sz="1900">
              <a:latin typeface="Times New Roman"/>
            </a:endParaRPr>
          </a:p>
          <a:p>
            <a:r>
              <a:rPr lang="en-US" sz="1900" b="1" dirty="0">
                <a:latin typeface="Times New Roman"/>
                <a:cs typeface="Times New Roman"/>
              </a:rPr>
              <a:t>4. Atrial Fibrillation Pathophysiology.</a:t>
            </a:r>
            <a:endParaRPr lang="en-US" sz="1900">
              <a:latin typeface="Times New Roman"/>
            </a:endParaRPr>
          </a:p>
          <a:p>
            <a:r>
              <a:rPr lang="en-US" sz="1900" dirty="0">
                <a:solidFill>
                  <a:srgbClr val="1155CC"/>
                </a:solidFill>
                <a:latin typeface="Times New Roman"/>
                <a:cs typeface="Times New Roman"/>
                <a:hlinkClick r:id="rId18"/>
              </a:rPr>
              <a:t>https://www.ahajournals.org/doi/full/10.1161/CIRCULATIONAHA.111.019893</a:t>
            </a:r>
            <a:endParaRPr lang="en-US" sz="1900">
              <a:latin typeface="Times New Roman"/>
            </a:endParaRPr>
          </a:p>
          <a:p>
            <a:r>
              <a:rPr lang="en-US" sz="1900" b="1" dirty="0">
                <a:latin typeface="Times New Roman"/>
                <a:cs typeface="Times New Roman"/>
              </a:rPr>
              <a:t>5. Management of Atrial Fibrillation.</a:t>
            </a:r>
            <a:endParaRPr lang="en-US" sz="1900">
              <a:latin typeface="Times New Roman"/>
            </a:endParaRPr>
          </a:p>
          <a:p>
            <a:r>
              <a:rPr lang="en-US" sz="1900" dirty="0">
                <a:solidFill>
                  <a:srgbClr val="1155CC"/>
                </a:solidFill>
                <a:latin typeface="Times New Roman"/>
                <a:cs typeface="Times New Roman"/>
                <a:hlinkClick r:id="rId19"/>
              </a:rPr>
              <a:t>https://www.sciencedirect.com/science/article/pii/S0140673607613002</a:t>
            </a:r>
            <a:endParaRPr lang="en-US" sz="1900">
              <a:latin typeface="Times New Roman"/>
            </a:endParaRPr>
          </a:p>
          <a:p>
            <a:r>
              <a:rPr lang="en-US" sz="1900" b="1" dirty="0">
                <a:latin typeface="Times New Roman"/>
                <a:cs typeface="Times New Roman"/>
              </a:rPr>
              <a:t>6. Rotor Mechanism and its Mapping in Atrial Fibrillation.</a:t>
            </a:r>
            <a:endParaRPr lang="en-US" sz="1900">
              <a:latin typeface="Times New Roman"/>
            </a:endParaRPr>
          </a:p>
          <a:p>
            <a:r>
              <a:rPr lang="en-US" sz="1900" dirty="0">
                <a:solidFill>
                  <a:srgbClr val="1155CC"/>
                </a:solidFill>
                <a:latin typeface="Times New Roman"/>
                <a:cs typeface="Times New Roman"/>
                <a:hlinkClick r:id="rId20"/>
              </a:rPr>
              <a:t>https://academic.oup.com/europace/article/25/3/783/7025410</a:t>
            </a:r>
            <a:endParaRPr lang="en-US" sz="1900">
              <a:latin typeface="Times New Roman"/>
            </a:endParaRPr>
          </a:p>
          <a:p>
            <a:r>
              <a:rPr lang="en-US" sz="1900" b="1" dirty="0">
                <a:latin typeface="Times New Roman"/>
                <a:cs typeface="Times New Roman"/>
              </a:rPr>
              <a:t>7. Mother Rotors and Fibrillatory Conduction: A Mechanism of Atrial Fibrillation.</a:t>
            </a:r>
            <a:endParaRPr lang="en-US" sz="1900">
              <a:latin typeface="Times New Roman"/>
            </a:endParaRPr>
          </a:p>
          <a:p>
            <a:r>
              <a:rPr lang="en-US" sz="1900" dirty="0">
                <a:solidFill>
                  <a:srgbClr val="1155CC"/>
                </a:solidFill>
                <a:latin typeface="Times New Roman"/>
                <a:cs typeface="Times New Roman"/>
                <a:hlinkClick r:id="rId21"/>
              </a:rPr>
              <a:t>https://academic.oup.com/cardiovascres/article/54/2/204/270646</a:t>
            </a:r>
            <a:endParaRPr lang="en-US" sz="1900">
              <a:latin typeface="Times New Roman"/>
            </a:endParaRPr>
          </a:p>
          <a:p>
            <a:r>
              <a:rPr lang="en-US" sz="1900" b="1" dirty="0">
                <a:latin typeface="Times New Roman"/>
                <a:cs typeface="Times New Roman"/>
              </a:rPr>
              <a:t>8. The Electrophysiology of Atrial Fibrillation: From Basic Mechanisms to Catheter Ablation.</a:t>
            </a:r>
            <a:endParaRPr lang="en-US" sz="1900">
              <a:latin typeface="Times New Roman"/>
            </a:endParaRPr>
          </a:p>
          <a:p>
            <a:r>
              <a:rPr lang="en-US" sz="1900" dirty="0">
                <a:solidFill>
                  <a:srgbClr val="1155CC"/>
                </a:solidFill>
                <a:latin typeface="Times New Roman"/>
                <a:cs typeface="Times New Roman"/>
                <a:hlinkClick r:id="rId22"/>
              </a:rPr>
              <a:t>https://www.hindawi.com/journals/crp/2021/4109269/</a:t>
            </a:r>
            <a:endParaRPr lang="en-US" sz="1900">
              <a:latin typeface="Times New Roman"/>
            </a:endParaRPr>
          </a:p>
          <a:p>
            <a:r>
              <a:rPr lang="en-US" sz="1900" b="1" dirty="0">
                <a:latin typeface="Times New Roman"/>
                <a:cs typeface="Times New Roman"/>
              </a:rPr>
              <a:t>9. Mechanisms of Cardiac Arrhythmias.</a:t>
            </a:r>
            <a:endParaRPr lang="en-US" sz="1900">
              <a:latin typeface="Times New Roman"/>
            </a:endParaRPr>
          </a:p>
          <a:p>
            <a:r>
              <a:rPr lang="en-US" sz="1900" dirty="0">
                <a:solidFill>
                  <a:srgbClr val="1155CC"/>
                </a:solidFill>
                <a:latin typeface="Times New Roman"/>
                <a:cs typeface="Times New Roman"/>
                <a:hlinkClick r:id="rId23"/>
              </a:rPr>
              <a:t>https://www.ncbi.nlm.nih.gov/pmc/articles/PMC4823581/</a:t>
            </a:r>
            <a:endParaRPr lang="en-US" sz="1900">
              <a:latin typeface="Times New Roman"/>
            </a:endParaRPr>
          </a:p>
          <a:p>
            <a:r>
              <a:rPr lang="en-US" sz="1900" b="1" dirty="0">
                <a:latin typeface="Times New Roman"/>
                <a:cs typeface="Times New Roman"/>
              </a:rPr>
              <a:t>10. Left Atrial Remodeling Mechanisms Associated with Atrial Fibrillation.</a:t>
            </a:r>
            <a:endParaRPr lang="en-US" sz="1900">
              <a:latin typeface="Times New Roman"/>
            </a:endParaRPr>
          </a:p>
          <a:p>
            <a:r>
              <a:rPr lang="en-US" sz="1900" dirty="0">
                <a:solidFill>
                  <a:srgbClr val="1155CC"/>
                </a:solidFill>
                <a:latin typeface="Times New Roman"/>
                <a:cs typeface="Times New Roman"/>
                <a:hlinkClick r:id="rId24"/>
              </a:rPr>
              <a:t>https://link.springer.com/article/10.1007/s13239-021-00527-w</a:t>
            </a:r>
            <a:endParaRPr lang="en-US" sz="1900">
              <a:latin typeface="Times New Roman"/>
            </a:endParaRPr>
          </a:p>
          <a:p>
            <a:r>
              <a:rPr lang="en-US" sz="1900" b="1" dirty="0">
                <a:latin typeface="Times New Roman"/>
                <a:cs typeface="Times New Roman"/>
              </a:rPr>
              <a:t>11. Recent Advances in The Molecular Pathophysiology of Atrial Fibrillation.</a:t>
            </a:r>
            <a:endParaRPr lang="en-US" sz="1900">
              <a:latin typeface="Times New Roman"/>
            </a:endParaRPr>
          </a:p>
          <a:p>
            <a:r>
              <a:rPr lang="en-US" sz="1900" dirty="0">
                <a:solidFill>
                  <a:srgbClr val="1155CC"/>
                </a:solidFill>
                <a:latin typeface="Times New Roman"/>
                <a:cs typeface="Times New Roman"/>
                <a:hlinkClick r:id="rId25"/>
              </a:rPr>
              <a:t>https://www.jci.org/articles/view/46315</a:t>
            </a:r>
            <a:endParaRPr lang="en-US" sz="1900">
              <a:latin typeface="Times New Roman"/>
            </a:endParaRPr>
          </a:p>
          <a:p>
            <a:r>
              <a:rPr lang="en-US" sz="1900" b="1" dirty="0">
                <a:latin typeface="Times New Roman"/>
                <a:cs typeface="Times New Roman"/>
              </a:rPr>
              <a:t>12. Dynamics of Wavelets and Their Role in Atrial Fibrillation in The Isolated Sheep Heart</a:t>
            </a:r>
            <a:endParaRPr lang="en-US" sz="1900">
              <a:latin typeface="Times New Roman"/>
            </a:endParaRPr>
          </a:p>
          <a:p>
            <a:r>
              <a:rPr lang="en-US" sz="1900" dirty="0">
                <a:solidFill>
                  <a:srgbClr val="1155CC"/>
                </a:solidFill>
                <a:latin typeface="Times New Roman"/>
                <a:cs typeface="Times New Roman"/>
                <a:hlinkClick r:id="rId26"/>
              </a:rPr>
              <a:t>https://academic.oup.com/cardiovascres/article/48/2/220/330622</a:t>
            </a:r>
            <a:endParaRPr lang="en-US" sz="1900">
              <a:latin typeface="Times New Roman"/>
            </a:endParaRPr>
          </a:p>
          <a:p>
            <a:r>
              <a:rPr lang="en-US" sz="1900" b="1" dirty="0">
                <a:latin typeface="Times New Roman"/>
                <a:cs typeface="Times New Roman"/>
              </a:rPr>
              <a:t>13. Computational Models of Atrial Fibrillation: Achievements, Challenges, and Perspectives for Improving Clinical Care.</a:t>
            </a:r>
            <a:endParaRPr lang="en-US" sz="1900">
              <a:latin typeface="Times New Roman"/>
            </a:endParaRPr>
          </a:p>
          <a:p>
            <a:r>
              <a:rPr lang="en-US" sz="1900" dirty="0">
                <a:solidFill>
                  <a:srgbClr val="1155CC"/>
                </a:solidFill>
                <a:latin typeface="Times New Roman"/>
                <a:cs typeface="Times New Roman"/>
                <a:hlinkClick r:id="rId27"/>
              </a:rPr>
              <a:t>https://academic.oup.com/cardiovascres/article/117/7/1682/6247759?login=true</a:t>
            </a:r>
            <a:endParaRPr lang="en-US" sz="1900">
              <a:latin typeface="Times New Roman"/>
            </a:endParaRPr>
          </a:p>
          <a:p>
            <a:br>
              <a:rPr lang="en-US" dirty="0"/>
            </a:br>
            <a:endParaRPr lang="en-US" sz="1900">
              <a:latin typeface="Times New Roman"/>
            </a:endParaRPr>
          </a:p>
        </p:txBody>
      </p:sp>
      <p:sp>
        <p:nvSpPr>
          <p:cNvPr id="42" name="Rectangle 41">
            <a:extLst>
              <a:ext uri="{FF2B5EF4-FFF2-40B4-BE49-F238E27FC236}">
                <a16:creationId xmlns:a16="http://schemas.microsoft.com/office/drawing/2014/main" id="{43458A62-65FA-C0D6-E640-C96ED633BAD6}"/>
              </a:ext>
            </a:extLst>
          </p:cNvPr>
          <p:cNvSpPr/>
          <p:nvPr/>
        </p:nvSpPr>
        <p:spPr>
          <a:xfrm rot="5400000" flipH="1">
            <a:off x="21001737" y="-15645677"/>
            <a:ext cx="93470" cy="41700824"/>
          </a:xfrm>
          <a:prstGeom prst="rect">
            <a:avLst/>
          </a:prstGeom>
          <a:solidFill>
            <a:srgbClr val="4E2D7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2219</TotalTime>
  <Words>1120</Words>
  <Application>Microsoft Macintosh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Garcia, Aser</dc:creator>
  <cp:lastModifiedBy>Rogers, Leah G</cp:lastModifiedBy>
  <cp:revision>1491</cp:revision>
  <dcterms:created xsi:type="dcterms:W3CDTF">2017-10-18T03:23:02Z</dcterms:created>
  <dcterms:modified xsi:type="dcterms:W3CDTF">2024-09-25T22:52:03Z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0x01010067F286C538EC1342B1A572F161B42C9C</vt:lpwstr>
  </property>
</Properties>
</file>