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89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3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603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5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4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0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3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08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27" r:id="rId6"/>
    <p:sldLayoutId id="2147483732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hrfarbige Farbverlauf von Rauch">
            <a:extLst>
              <a:ext uri="{FF2B5EF4-FFF2-40B4-BE49-F238E27FC236}">
                <a16:creationId xmlns:a16="http://schemas.microsoft.com/office/drawing/2014/main" id="{498051DD-2476-FECF-C521-1C9E3B6B1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66" b="77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869D86-B790-5435-6392-7938D0FDF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382" y="1679510"/>
            <a:ext cx="4149013" cy="2726838"/>
          </a:xfrm>
        </p:spPr>
        <p:txBody>
          <a:bodyPr anchor="t">
            <a:normAutofit/>
          </a:bodyPr>
          <a:lstStyle/>
          <a:p>
            <a:r>
              <a:rPr lang="de-DE">
                <a:solidFill>
                  <a:srgbClr val="000000"/>
                </a:solidFill>
              </a:rPr>
              <a:t>Coach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31E718-8B84-BF60-C12D-A92320B87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2367" y="4810539"/>
            <a:ext cx="3937518" cy="788089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300" dirty="0">
                <a:solidFill>
                  <a:srgbClr val="000000"/>
                </a:solidFill>
              </a:rPr>
              <a:t>KI-gestützte Generierung eines</a:t>
            </a:r>
            <a:br>
              <a:rPr lang="de-DE" sz="1300" dirty="0">
                <a:solidFill>
                  <a:srgbClr val="000000"/>
                </a:solidFill>
              </a:rPr>
            </a:br>
            <a:r>
              <a:rPr lang="de-DE" sz="1300" dirty="0">
                <a:solidFill>
                  <a:srgbClr val="000000"/>
                </a:solidFill>
              </a:rPr>
              <a:t>Trainingsplans</a:t>
            </a:r>
          </a:p>
        </p:txBody>
      </p:sp>
      <p:sp>
        <p:nvSpPr>
          <p:cNvPr id="16" name="Date Placeholder 7">
            <a:extLst>
              <a:ext uri="{FF2B5EF4-FFF2-40B4-BE49-F238E27FC236}">
                <a16:creationId xmlns:a16="http://schemas.microsoft.com/office/drawing/2014/main" id="{8556D007-6C04-49DF-A0D6-30AD59C1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478A2DD-9ADC-4C2E-A874-1DCF4CD5B326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5/23/2023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F2650204-731C-42C7-A04B-9BE77D83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535709A-A67F-4015-913B-A0F75E67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A80A021-E2A7-4965-9D91-2D103FDB3863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36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D4944-D2FB-4D20-5184-39702835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84289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KI-gestützte Generierung eines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</a:rPr>
              <a:t>Trainingsplans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EDF3B-FB84-9316-E947-6B5AE978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409351"/>
            <a:ext cx="10357666" cy="4724750"/>
          </a:xfrm>
        </p:spPr>
        <p:txBody>
          <a:bodyPr/>
          <a:lstStyle/>
          <a:p>
            <a:pPr marL="0" indent="0">
              <a:buNone/>
            </a:pPr>
            <a:r>
              <a:rPr lang="de-DE" sz="3600" dirty="0"/>
              <a:t>SQL-DB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Verantwortlicher: Fadi </a:t>
            </a:r>
            <a:r>
              <a:rPr lang="de-DE" dirty="0" err="1"/>
              <a:t>Hakema</a:t>
            </a:r>
            <a:r>
              <a:rPr lang="de-DE" dirty="0"/>
              <a:t> Abou </a:t>
            </a:r>
            <a:r>
              <a:rPr lang="de-DE" dirty="0" err="1"/>
              <a:t>Fakher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47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D4944-D2FB-4D20-5184-39702835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84289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KI-gestützte Generierung eines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</a:rPr>
              <a:t>Trainingsplans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EDF3B-FB84-9316-E947-6B5AE978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409351"/>
            <a:ext cx="10357666" cy="4724750"/>
          </a:xfrm>
        </p:spPr>
        <p:txBody>
          <a:bodyPr/>
          <a:lstStyle/>
          <a:p>
            <a:pPr marL="0" indent="0">
              <a:buNone/>
            </a:pPr>
            <a:r>
              <a:rPr lang="de-DE" sz="3600" dirty="0"/>
              <a:t>Klassen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Verantwortlicher: Abdul </a:t>
            </a:r>
            <a:r>
              <a:rPr lang="de-DE" dirty="0" err="1"/>
              <a:t>Mateen</a:t>
            </a:r>
            <a:r>
              <a:rPr lang="de-DE" dirty="0"/>
              <a:t> Daher</a:t>
            </a:r>
          </a:p>
        </p:txBody>
      </p:sp>
    </p:spTree>
    <p:extLst>
      <p:ext uri="{BB962C8B-B14F-4D97-AF65-F5344CB8AC3E}">
        <p14:creationId xmlns:p14="http://schemas.microsoft.com/office/powerpoint/2010/main" val="49555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D4944-D2FB-4D20-5184-39702835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84289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KI-gestützte Generierung eines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</a:rPr>
              <a:t>Trainingsplans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EDF3B-FB84-9316-E947-6B5AE978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409351"/>
            <a:ext cx="10357666" cy="4724750"/>
          </a:xfrm>
        </p:spPr>
        <p:txBody>
          <a:bodyPr/>
          <a:lstStyle/>
          <a:p>
            <a:pPr marL="0" indent="0">
              <a:buNone/>
            </a:pPr>
            <a:r>
              <a:rPr lang="de-DE" sz="3600" dirty="0"/>
              <a:t>GUI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Verantwortlicher: Martin Bartscher</a:t>
            </a:r>
          </a:p>
        </p:txBody>
      </p:sp>
    </p:spTree>
    <p:extLst>
      <p:ext uri="{BB962C8B-B14F-4D97-AF65-F5344CB8AC3E}">
        <p14:creationId xmlns:p14="http://schemas.microsoft.com/office/powerpoint/2010/main" val="209599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D4944-D2FB-4D20-5184-39702835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84289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KI-gestützte Generierung eines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</a:rPr>
              <a:t>Trainingsplans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EDF3B-FB84-9316-E947-6B5AE978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409351"/>
            <a:ext cx="10357666" cy="4724750"/>
          </a:xfrm>
        </p:spPr>
        <p:txBody>
          <a:bodyPr/>
          <a:lstStyle/>
          <a:p>
            <a:pPr marL="0" indent="0">
              <a:buNone/>
            </a:pPr>
            <a:r>
              <a:rPr lang="de-DE" sz="3600" dirty="0"/>
              <a:t>KI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Verantwortliche: </a:t>
            </a:r>
            <a:r>
              <a:rPr lang="de-DE" dirty="0" err="1"/>
              <a:t>Sabrine</a:t>
            </a:r>
            <a:r>
              <a:rPr lang="de-DE" dirty="0"/>
              <a:t> </a:t>
            </a:r>
            <a:r>
              <a:rPr lang="de-DE"/>
              <a:t>Maiz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932441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 Next LT Pro Light</vt:lpstr>
      <vt:lpstr>VeniceBeachVTI</vt:lpstr>
      <vt:lpstr>Coach</vt:lpstr>
      <vt:lpstr>KI-gestützte Generierung eines Trainingsplans</vt:lpstr>
      <vt:lpstr>KI-gestützte Generierung eines Trainingsplans</vt:lpstr>
      <vt:lpstr>KI-gestützte Generierung eines Trainingsplans</vt:lpstr>
      <vt:lpstr>KI-gestützte Generierung eines Trainingsplans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Coach</dc:title>
  <dc:creator>Martin Bartscher</dc:creator>
  <cp:lastModifiedBy>Martin Bartscher</cp:lastModifiedBy>
  <cp:revision>5</cp:revision>
  <dcterms:created xsi:type="dcterms:W3CDTF">2023-05-23T12:41:58Z</dcterms:created>
  <dcterms:modified xsi:type="dcterms:W3CDTF">2023-05-23T12:57:57Z</dcterms:modified>
</cp:coreProperties>
</file>