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3, 2021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13692"/>
            <a:ext cx="3886200" cy="20867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Opening a new vegan restaurant in Chicago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by:  Michael </a:t>
            </a:r>
            <a:r>
              <a:rPr lang="en-US" dirty="0" err="1" smtClean="0"/>
              <a:t>Basnar</a:t>
            </a:r>
            <a:endParaRPr lang="en-US" dirty="0" smtClean="0"/>
          </a:p>
          <a:p>
            <a:r>
              <a:rPr lang="en-US" dirty="0" smtClean="0"/>
              <a:t>February 2021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7" y="1113692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Introduction/Business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been a slow shift in interests to a vegan lifestyle in the Chicago area.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problem though is there seems to be a lack of vegan restaurants in the Chicago area.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Therefore to the right stakeholder it would prove beneficial to examine the city of Chicago's neighborhoods to ascertain the best possible locations for success and profitability.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acquisition of the data will come from the Foursquare database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we will be looking for will be focused on where there are current vegan restaurants since those are areas have already shown a demand for the cuisine.</a:t>
            </a:r>
          </a:p>
          <a:p>
            <a:endParaRPr lang="en-US" dirty="0" smtClean="0"/>
          </a:p>
          <a:p>
            <a:r>
              <a:rPr lang="en-US" dirty="0"/>
              <a:t>As the data process began it was very clear that there were very few vegan restaurants in </a:t>
            </a:r>
            <a:r>
              <a:rPr lang="en-US" dirty="0" smtClean="0"/>
              <a:t>Chicago</a:t>
            </a:r>
            <a:r>
              <a:rPr lang="mr-IN" dirty="0" smtClean="0"/>
              <a:t>…</a:t>
            </a:r>
            <a:r>
              <a:rPr lang="en-US" dirty="0" smtClean="0"/>
              <a:t>about 20</a:t>
            </a:r>
          </a:p>
        </p:txBody>
      </p:sp>
    </p:spTree>
    <p:extLst>
      <p:ext uri="{BB962C8B-B14F-4D97-AF65-F5344CB8AC3E}">
        <p14:creationId xmlns:p14="http://schemas.microsoft.com/office/powerpoint/2010/main" val="85420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acquisition from the Foursquare API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Data wrangling and cleaning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Data normalization if necessary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If necessary K-means clustering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Mapping and visualization of the data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Final analysis and conclusions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307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US" dirty="0"/>
              <a:t> </a:t>
            </a:r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was clear that K-means clustering was not necessary</a:t>
            </a: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1.  There </a:t>
            </a:r>
            <a:r>
              <a:rPr lang="en-US" dirty="0"/>
              <a:t>simply were too few data points to have any meaningful </a:t>
            </a:r>
            <a:r>
              <a:rPr lang="en-US" dirty="0" smtClean="0"/>
              <a:t>	    impact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2.  The </a:t>
            </a:r>
            <a:r>
              <a:rPr lang="en-US" dirty="0"/>
              <a:t>mapped results made it plainly clear where vegan </a:t>
            </a:r>
            <a:r>
              <a:rPr lang="en-US" dirty="0" smtClean="0"/>
              <a:t>	        	    restaurants </a:t>
            </a:r>
            <a:r>
              <a:rPr lang="en-US" dirty="0"/>
              <a:t>were in Chicago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34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91308"/>
            <a:ext cx="3602892" cy="4122614"/>
          </a:xfrm>
        </p:spPr>
        <p:txBody>
          <a:bodyPr/>
          <a:lstStyle/>
          <a:p>
            <a:r>
              <a:rPr lang="en-US" dirty="0" smtClean="0"/>
              <a:t>Mapped Results</a:t>
            </a:r>
            <a:endParaRPr lang="en-US" dirty="0"/>
          </a:p>
        </p:txBody>
      </p:sp>
      <p:pic>
        <p:nvPicPr>
          <p:cNvPr id="4" name="Content Placeholder 3" descr="Screen Shot 2021-02-03 at 1.45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4" t="-1699" r="14406" b="1137"/>
          <a:stretch/>
        </p:blipFill>
        <p:spPr>
          <a:xfrm>
            <a:off x="4403969" y="146538"/>
            <a:ext cx="4054231" cy="5636845"/>
          </a:xfrm>
        </p:spPr>
      </p:pic>
    </p:spTree>
    <p:extLst>
      <p:ext uri="{BB962C8B-B14F-4D97-AF65-F5344CB8AC3E}">
        <p14:creationId xmlns:p14="http://schemas.microsoft.com/office/powerpoint/2010/main" val="40016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/>
              <a:t>mapped results it is quite </a:t>
            </a:r>
            <a:r>
              <a:rPr lang="en-US" dirty="0" smtClean="0"/>
              <a:t>obvious</a:t>
            </a:r>
          </a:p>
          <a:p>
            <a:pPr lvl="1"/>
            <a:r>
              <a:rPr lang="en-US" dirty="0" smtClean="0"/>
              <a:t>Uptown</a:t>
            </a:r>
          </a:p>
          <a:p>
            <a:pPr lvl="1"/>
            <a:r>
              <a:rPr lang="en-US" dirty="0" smtClean="0"/>
              <a:t>Lakeview</a:t>
            </a:r>
          </a:p>
          <a:p>
            <a:pPr lvl="1"/>
            <a:r>
              <a:rPr lang="en-US" dirty="0" smtClean="0"/>
              <a:t>Downtown (Loop)</a:t>
            </a:r>
          </a:p>
          <a:p>
            <a:pPr lvl="1"/>
            <a:endParaRPr lang="en-US" dirty="0"/>
          </a:p>
          <a:p>
            <a:r>
              <a:rPr lang="en-US" dirty="0"/>
              <a:t>Uptown or Lincoln Park would be ideal as they both have the highest </a:t>
            </a:r>
            <a:r>
              <a:rPr lang="en-US" dirty="0" smtClean="0"/>
              <a:t>concentration.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were less than what </a:t>
            </a:r>
            <a:r>
              <a:rPr lang="en-US" dirty="0" smtClean="0"/>
              <a:t>was initially thought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learly </a:t>
            </a:r>
            <a:r>
              <a:rPr lang="en-US" dirty="0"/>
              <a:t>a lack of vegan restaurants in Chicago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Finding another source for data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emographics </a:t>
            </a:r>
            <a:r>
              <a:rPr lang="en-US" dirty="0"/>
              <a:t>or possibly foot traffic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2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urther </a:t>
            </a:r>
            <a:r>
              <a:rPr lang="en-US" dirty="0"/>
              <a:t>research may be </a:t>
            </a:r>
            <a:r>
              <a:rPr lang="en-US" dirty="0" smtClean="0"/>
              <a:t>necessary if other up in coming areas based on similar demographics are desired </a:t>
            </a:r>
          </a:p>
          <a:p>
            <a:endParaRPr lang="en-US" dirty="0"/>
          </a:p>
          <a:p>
            <a:r>
              <a:rPr lang="en-US" dirty="0" smtClean="0"/>
              <a:t>Clear success </a:t>
            </a:r>
            <a:r>
              <a:rPr lang="en-US" dirty="0"/>
              <a:t>in either the Uptown and Lincoln Park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38416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35</TotalTime>
  <Words>274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Opening a new vegan restaurant in Chicago</vt:lpstr>
      <vt:lpstr>Introduction/Business Problem </vt:lpstr>
      <vt:lpstr>Data Process </vt:lpstr>
      <vt:lpstr>Methodology </vt:lpstr>
      <vt:lpstr>Methodology Continued</vt:lpstr>
      <vt:lpstr>Mapped Results</vt:lpstr>
      <vt:lpstr>Results </vt:lpstr>
      <vt:lpstr>Discussion 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vegan restaurant in Chicago</dc:title>
  <dc:creator>Office 2004 Test Drive User</dc:creator>
  <cp:lastModifiedBy>Office 2004 Test Drive User</cp:lastModifiedBy>
  <cp:revision>4</cp:revision>
  <dcterms:created xsi:type="dcterms:W3CDTF">2021-02-03T19:59:37Z</dcterms:created>
  <dcterms:modified xsi:type="dcterms:W3CDTF">2021-02-03T20:35:20Z</dcterms:modified>
</cp:coreProperties>
</file>