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5823-2EA6-4905-9724-4281BBF2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4D2F17-3FF5-4DC3-92C4-BA1A8138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74968-1ED8-47DA-AE7F-F8925403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695B4-C102-431E-AF03-2C52ED3A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EAD4B-AB02-446F-8885-957ACA43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477DA-9FBB-497F-97E2-327B212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2C32C4-13AF-424B-BC6E-E94544EA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8AC28-97D8-4972-A05D-C5A866AC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A214B-0B0D-445D-B49C-7CA1DC26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F4FC5-CE2F-458D-8A3E-DA6CDF1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D5F920-5746-497C-BD07-DADF55396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3DFF58-3B52-4D84-B553-27AEAC74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794E6-E104-4E9A-B743-B681E49D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EAD19-F71A-4D02-9695-868CB8C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51876-A095-4097-AB39-DBAD81A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AD9B0-443C-454F-9FAB-CDAB63F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6AAD2-7BDA-439B-B34C-9D99DF34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F23E4-7C63-4A3A-BC7A-74FE4AED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DC8CE-36D0-487A-A9D5-C49896AD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912C7-D8E4-48E6-A413-BEBA911B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CE0D-837A-45D9-B43A-2E9499A6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23AF4-FCCD-454B-9BEA-9821D5E8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C0D13-D290-49F4-A40F-892FFC87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2CA80-581A-4D5B-99FC-368D490E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3EC9E-2DE7-4F56-91F7-FE3642AA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9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15495-22B9-4D19-9F16-3ED1EDB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4C017-73B9-41B8-9421-ED390F69F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C05427-AAA4-45C1-B36E-47FBB5F0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7C69E-FC5D-473E-8435-50C24F73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B268C-6071-4B60-838B-C42AA7EC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A3A03-BAE6-4407-9B13-2ECB8D81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CE890-6E04-4C94-AA49-51992624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CEEC4-8747-47B3-A394-2EE8FA4B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6E42A8-1C97-4EE7-8ADD-6715774AA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B2B553-0417-44E2-A42A-817AD3696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70A111-8D9C-4899-8B9C-F7264A136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B682E3-2A91-4983-9C2C-8B257841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F5135E-5F87-4724-A76C-DD7A0ED6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B00141-7506-47D5-AF61-864A36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778C-4BCA-444A-838C-6724C337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B3A03-AF17-4728-95B1-B575AE82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C5AEA6-6908-4F1F-8C1B-49C63854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B292-0088-4E07-90E4-70A8BA4D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434BD3-113F-48C4-B5D3-F6F1A4DB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4F553-65C9-48B2-80E1-BE9823E6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6DE623-022D-43DD-B27A-20B736D4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26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348CF-CE28-4799-80E3-3DB982FB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7F18A-4B0E-4C47-8945-D94B32FA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61E2BA-6B79-41EF-A707-BB4AF3DC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FCDC5-E090-4ABB-9A77-163176D6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69D541-4D5A-4DDB-9901-E6F23A4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F936F1-EC05-4202-B99D-3E70A689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22503-AE49-48DF-8768-0BA6EE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832AA3-8D20-41A6-818D-0E6AD5434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024D50-BAC1-49C3-967C-BEF27613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6CA173-EF01-4F4C-917A-5D5911B5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82684-11AE-4BE7-B9B8-19640C96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F85DEA-56E7-4C8A-A5B6-244FF2D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810419-7A13-4F15-AFCE-0DC2AC4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1C5C9-9D95-4C88-BDDA-A486688D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BF450-235E-465F-9799-22D9908E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C468-2E53-4ED5-8F3E-D931B6868EE0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B9E83-9DF2-4006-89D4-87D788AF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BDBD-640E-499D-9A0C-B5960CC5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FAC5-B21D-431E-859E-1338CBFBF2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8986676-C590-43D4-86BC-984CB1A60C97}"/>
              </a:ext>
            </a:extLst>
          </p:cNvPr>
          <p:cNvGrpSpPr/>
          <p:nvPr/>
        </p:nvGrpSpPr>
        <p:grpSpPr>
          <a:xfrm>
            <a:off x="3161679" y="1085418"/>
            <a:ext cx="6616442" cy="1889185"/>
            <a:chOff x="2851128" y="102006"/>
            <a:chExt cx="6616442" cy="188918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02EA4F4-629E-4930-B71A-02C093FD24C3}"/>
                </a:ext>
              </a:extLst>
            </p:cNvPr>
            <p:cNvGrpSpPr/>
            <p:nvPr/>
          </p:nvGrpSpPr>
          <p:grpSpPr>
            <a:xfrm>
              <a:off x="2851128" y="102006"/>
              <a:ext cx="6616442" cy="1889185"/>
              <a:chOff x="3933645" y="86264"/>
              <a:chExt cx="6616442" cy="1889185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1D3D0016-5ECC-4FAA-B70F-8CEC38BEB1C4}"/>
                  </a:ext>
                </a:extLst>
              </p:cNvPr>
              <p:cNvGrpSpPr/>
              <p:nvPr/>
            </p:nvGrpSpPr>
            <p:grpSpPr>
              <a:xfrm>
                <a:off x="4252912" y="266342"/>
                <a:ext cx="6101836" cy="1603419"/>
                <a:chOff x="4252912" y="266342"/>
                <a:chExt cx="6101836" cy="1603419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5FF56327-9A55-41F1-B4EB-031A24A378C1}"/>
                    </a:ext>
                  </a:extLst>
                </p:cNvPr>
                <p:cNvGrpSpPr/>
                <p:nvPr/>
              </p:nvGrpSpPr>
              <p:grpSpPr>
                <a:xfrm>
                  <a:off x="4252912" y="266342"/>
                  <a:ext cx="2289052" cy="1603419"/>
                  <a:chOff x="4063131" y="145572"/>
                  <a:chExt cx="2289052" cy="1603419"/>
                </a:xfrm>
              </p:grpSpPr>
              <p:pic>
                <p:nvPicPr>
                  <p:cNvPr id="10" name="Image 9">
                    <a:extLst>
                      <a:ext uri="{FF2B5EF4-FFF2-40B4-BE49-F238E27FC236}">
                        <a16:creationId xmlns:a16="http://schemas.microsoft.com/office/drawing/2014/main" id="{1B31BDF1-7F4D-4AC0-A748-6B569F9B55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53548" y="145572"/>
                    <a:ext cx="1142452" cy="760547"/>
                  </a:xfrm>
                  <a:prstGeom prst="rect">
                    <a:avLst/>
                  </a:prstGeom>
                </p:spPr>
              </p:pic>
              <p:pic>
                <p:nvPicPr>
                  <p:cNvPr id="8" name="Image 7">
                    <a:extLst>
                      <a:ext uri="{FF2B5EF4-FFF2-40B4-BE49-F238E27FC236}">
                        <a16:creationId xmlns:a16="http://schemas.microsoft.com/office/drawing/2014/main" id="{8137B84E-44B7-4B5D-B313-20DF70DA13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3131" y="810863"/>
                    <a:ext cx="776287" cy="621832"/>
                  </a:xfrm>
                  <a:prstGeom prst="rect">
                    <a:avLst/>
                  </a:prstGeom>
                </p:spPr>
              </p:pic>
              <p:pic>
                <p:nvPicPr>
                  <p:cNvPr id="12" name="Image 11">
                    <a:extLst>
                      <a:ext uri="{FF2B5EF4-FFF2-40B4-BE49-F238E27FC236}">
                        <a16:creationId xmlns:a16="http://schemas.microsoft.com/office/drawing/2014/main" id="{47577DBD-947E-49EB-B423-DC460240E5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59467" y="988443"/>
                    <a:ext cx="1292716" cy="76054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FAE7B7FF-ADB9-4039-925C-919C694C30C0}"/>
                    </a:ext>
                  </a:extLst>
                </p:cNvPr>
                <p:cNvSpPr txBox="1"/>
                <p:nvPr/>
              </p:nvSpPr>
              <p:spPr>
                <a:xfrm>
                  <a:off x="6541873" y="331468"/>
                  <a:ext cx="381287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fr-FR" dirty="0"/>
                    <a:t>Discussion avec des personnes du milieu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fr-FR" dirty="0"/>
                    <a:t>Définitions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fr-FR" dirty="0"/>
                    <a:t>Premières lectures bibliographiques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3FE8E9A-733F-466A-84AA-9F989595C69B}"/>
                  </a:ext>
                </a:extLst>
              </p:cNvPr>
              <p:cNvSpPr/>
              <p:nvPr/>
            </p:nvSpPr>
            <p:spPr>
              <a:xfrm>
                <a:off x="3933645" y="86264"/>
                <a:ext cx="6616442" cy="18891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EABD9A5B-FCA3-4AC3-AC27-1FF8EC8F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00" y="373090"/>
              <a:ext cx="925675" cy="317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5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D28EF4B-05CA-4A71-8F34-EA5F8FB4BB09}"/>
              </a:ext>
            </a:extLst>
          </p:cNvPr>
          <p:cNvSpPr txBox="1"/>
          <p:nvPr/>
        </p:nvSpPr>
        <p:spPr>
          <a:xfrm>
            <a:off x="5186948" y="3301765"/>
            <a:ext cx="220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Flux RSS</a:t>
            </a:r>
          </a:p>
          <a:p>
            <a:pPr marL="285750" indent="-285750">
              <a:buFontTx/>
              <a:buChar char="-"/>
            </a:pPr>
            <a:r>
              <a:rPr lang="fr-FR" dirty="0"/>
              <a:t>Agrégateur de flux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E7EE660-D6F4-441F-BB35-49642832241C}"/>
              </a:ext>
            </a:extLst>
          </p:cNvPr>
          <p:cNvGrpSpPr/>
          <p:nvPr/>
        </p:nvGrpSpPr>
        <p:grpSpPr>
          <a:xfrm>
            <a:off x="4577751" y="2170777"/>
            <a:ext cx="3418935" cy="2073419"/>
            <a:chOff x="281797" y="3428999"/>
            <a:chExt cx="3418935" cy="207341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5182688-427C-40E4-AB95-5C87FBB6401B}"/>
                </a:ext>
              </a:extLst>
            </p:cNvPr>
            <p:cNvGrpSpPr/>
            <p:nvPr/>
          </p:nvGrpSpPr>
          <p:grpSpPr>
            <a:xfrm>
              <a:off x="717431" y="3609209"/>
              <a:ext cx="2707256" cy="940027"/>
              <a:chOff x="717431" y="3609209"/>
              <a:chExt cx="2707256" cy="940027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5B0F77B2-EEEB-454D-92AF-B9BBE6A8E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431" y="3726611"/>
                <a:ext cx="705225" cy="705225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2C846803-47FF-4F3B-AC48-99105ADB9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3174" y="3609209"/>
                <a:ext cx="1451513" cy="940027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CBFD387-2297-45A8-9FDF-4294E65EC4A2}"/>
                  </a:ext>
                </a:extLst>
              </p:cNvPr>
              <p:cNvSpPr txBox="1"/>
              <p:nvPr/>
            </p:nvSpPr>
            <p:spPr>
              <a:xfrm>
                <a:off x="1547874" y="38945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+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406D20-2D18-4FF6-8098-44569049F2E7}"/>
                </a:ext>
              </a:extLst>
            </p:cNvPr>
            <p:cNvSpPr/>
            <p:nvPr/>
          </p:nvSpPr>
          <p:spPr>
            <a:xfrm>
              <a:off x="281797" y="3428999"/>
              <a:ext cx="3418935" cy="2073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7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20AC4DB-7033-41F7-A945-752CF77B1D7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59349" y="1991191"/>
            <a:ext cx="1" cy="819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44EEDEA-B931-4E2E-BFAD-75465057A90D}"/>
              </a:ext>
            </a:extLst>
          </p:cNvPr>
          <p:cNvSpPr txBox="1"/>
          <p:nvPr/>
        </p:nvSpPr>
        <p:spPr>
          <a:xfrm>
            <a:off x="4252912" y="2810720"/>
            <a:ext cx="38128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Mots-clefs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Acteurs majeurs du secteur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324CC149-87BF-4816-8782-CE7A42D4610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773853" y="1648584"/>
            <a:ext cx="577031" cy="419396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359F85D-2504-4258-A0BC-3BB0D2E1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9" y="1119463"/>
            <a:ext cx="2615113" cy="10017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5D03A24-CB44-416B-859D-D0CFCB84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65" y="1119463"/>
            <a:ext cx="997454" cy="9974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60D8FCD-E57B-4C3D-A574-B0CE2C806714}"/>
              </a:ext>
            </a:extLst>
          </p:cNvPr>
          <p:cNvSpPr txBox="1"/>
          <p:nvPr/>
        </p:nvSpPr>
        <p:spPr>
          <a:xfrm flipH="1">
            <a:off x="5166936" y="1321336"/>
            <a:ext cx="35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3503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11C76-ECD0-47DF-A33B-C65D3D40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13" y="1436098"/>
            <a:ext cx="1245366" cy="1012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24968B-6567-4C68-8133-0E2AF7824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5" t="16765" r="25929" b="12420"/>
          <a:stretch/>
        </p:blipFill>
        <p:spPr>
          <a:xfrm>
            <a:off x="6141720" y="1231973"/>
            <a:ext cx="1497110" cy="14767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5F6576-238F-4E64-96B5-94964F619B92}"/>
              </a:ext>
            </a:extLst>
          </p:cNvPr>
          <p:cNvSpPr txBox="1"/>
          <p:nvPr/>
        </p:nvSpPr>
        <p:spPr>
          <a:xfrm>
            <a:off x="5423428" y="175978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0053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71ABBFE2A87A4985616A47537CEB10" ma:contentTypeVersion="10" ma:contentTypeDescription="Crée un document." ma:contentTypeScope="" ma:versionID="383e6c1ced9a2b7a798ce4ccc75bf78e">
  <xsd:schema xmlns:xsd="http://www.w3.org/2001/XMLSchema" xmlns:xs="http://www.w3.org/2001/XMLSchema" xmlns:p="http://schemas.microsoft.com/office/2006/metadata/properties" xmlns:ns3="70f9da6c-fc02-4813-9f66-49dd90fe6d02" targetNamespace="http://schemas.microsoft.com/office/2006/metadata/properties" ma:root="true" ma:fieldsID="882f35572ce233d668ecd093eeb2ad9e" ns3:_="">
    <xsd:import namespace="70f9da6c-fc02-4813-9f66-49dd90fe6d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9da6c-fc02-4813-9f66-49dd90fe6d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6251D0-AE2B-4CC0-973F-44A34AF6E60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0f9da6c-fc02-4813-9f66-49dd90fe6d0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20335A-BC95-47AD-9785-E2A7CAC875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3CFC1D-2E5B-45E3-8130-D80700ACE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f9da6c-fc02-4813-9f66-49dd90fe6d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Morhan Belyazid</dc:creator>
  <cp:lastModifiedBy>Morhan BELYAZID</cp:lastModifiedBy>
  <cp:revision>7</cp:revision>
  <dcterms:created xsi:type="dcterms:W3CDTF">2020-02-16T17:21:20Z</dcterms:created>
  <dcterms:modified xsi:type="dcterms:W3CDTF">2020-02-17T09:32:46Z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0x0101005371ABBFE2A87A4985616A47537CEB10</vt:lpwstr>
  </property>
</Properties>
</file>