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536" y="-2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2E22-06A7-4615-9A38-67DD59A8AF17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DD5A-48DD-4EB5-81C3-A792A81180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18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2E22-06A7-4615-9A38-67DD59A8AF17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DD5A-48DD-4EB5-81C3-A792A81180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56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2E22-06A7-4615-9A38-67DD59A8AF17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DD5A-48DD-4EB5-81C3-A792A81180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76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2E22-06A7-4615-9A38-67DD59A8AF17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DD5A-48DD-4EB5-81C3-A792A81180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13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2E22-06A7-4615-9A38-67DD59A8AF17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DD5A-48DD-4EB5-81C3-A792A81180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3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2E22-06A7-4615-9A38-67DD59A8AF17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DD5A-48DD-4EB5-81C3-A792A81180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43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2E22-06A7-4615-9A38-67DD59A8AF17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DD5A-48DD-4EB5-81C3-A792A81180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53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2E22-06A7-4615-9A38-67DD59A8AF17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DD5A-48DD-4EB5-81C3-A792A81180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91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2E22-06A7-4615-9A38-67DD59A8AF17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DD5A-48DD-4EB5-81C3-A792A81180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67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2E22-06A7-4615-9A38-67DD59A8AF17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DD5A-48DD-4EB5-81C3-A792A81180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67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2E22-06A7-4615-9A38-67DD59A8AF17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DD5A-48DD-4EB5-81C3-A792A81180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4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C2E22-06A7-4615-9A38-67DD59A8AF17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DD5A-48DD-4EB5-81C3-A792A81180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44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3034"/>
            <a:ext cx="6858000" cy="2286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5534"/>
            <a:ext cx="6858000" cy="22860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6134"/>
            <a:ext cx="6858000" cy="2286000"/>
          </a:xfrm>
          <a:prstGeom prst="rect">
            <a:avLst/>
          </a:prstGeom>
        </p:spPr>
      </p:pic>
      <p:cxnSp>
        <p:nvCxnSpPr>
          <p:cNvPr id="60" name="Gerader Verbinder 59"/>
          <p:cNvCxnSpPr/>
          <p:nvPr/>
        </p:nvCxnSpPr>
        <p:spPr>
          <a:xfrm flipH="1">
            <a:off x="4806065" y="3805831"/>
            <a:ext cx="169286" cy="61804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/>
          <p:nvPr/>
        </p:nvCxnSpPr>
        <p:spPr>
          <a:xfrm>
            <a:off x="4487207" y="3807410"/>
            <a:ext cx="203683" cy="61648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/>
          <p:cNvCxnSpPr/>
          <p:nvPr/>
        </p:nvCxnSpPr>
        <p:spPr>
          <a:xfrm flipH="1">
            <a:off x="4917670" y="6078931"/>
            <a:ext cx="207158" cy="6027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/>
          <p:cNvCxnSpPr/>
          <p:nvPr/>
        </p:nvCxnSpPr>
        <p:spPr>
          <a:xfrm>
            <a:off x="4580997" y="6078931"/>
            <a:ext cx="227480" cy="60620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/>
          <p:nvPr/>
        </p:nvCxnSpPr>
        <p:spPr>
          <a:xfrm flipH="1">
            <a:off x="2658200" y="6078931"/>
            <a:ext cx="221290" cy="60341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/>
          <p:cNvCxnSpPr/>
          <p:nvPr/>
        </p:nvCxnSpPr>
        <p:spPr>
          <a:xfrm>
            <a:off x="2335395" y="6078931"/>
            <a:ext cx="217040" cy="6027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/>
          <p:cNvCxnSpPr/>
          <p:nvPr/>
        </p:nvCxnSpPr>
        <p:spPr>
          <a:xfrm flipH="1">
            <a:off x="3959203" y="3808214"/>
            <a:ext cx="202446" cy="61565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/>
          <p:cNvCxnSpPr/>
          <p:nvPr/>
        </p:nvCxnSpPr>
        <p:spPr>
          <a:xfrm>
            <a:off x="3675243" y="3807410"/>
            <a:ext cx="180001" cy="61646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pieren 6"/>
          <p:cNvGrpSpPr/>
          <p:nvPr/>
        </p:nvGrpSpPr>
        <p:grpSpPr>
          <a:xfrm>
            <a:off x="4600204" y="699193"/>
            <a:ext cx="507832" cy="960001"/>
            <a:chOff x="4398231" y="699731"/>
            <a:chExt cx="507832" cy="960001"/>
          </a:xfrm>
        </p:grpSpPr>
        <p:pic>
          <p:nvPicPr>
            <p:cNvPr id="41" name="Grafik 4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53046"/>
            <a:stretch/>
          </p:blipFill>
          <p:spPr>
            <a:xfrm>
              <a:off x="4398231" y="699732"/>
              <a:ext cx="338075" cy="960000"/>
            </a:xfrm>
            <a:prstGeom prst="rect">
              <a:avLst/>
            </a:prstGeom>
          </p:spPr>
        </p:pic>
        <p:sp>
          <p:nvSpPr>
            <p:cNvPr id="50" name="Rechteck 49"/>
            <p:cNvSpPr/>
            <p:nvPr/>
          </p:nvSpPr>
          <p:spPr>
            <a:xfrm>
              <a:off x="4398231" y="699731"/>
              <a:ext cx="507832" cy="89840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1" name="Grafik 3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822" t="2642" b="34656"/>
            <a:stretch/>
          </p:blipFill>
          <p:spPr>
            <a:xfrm>
              <a:off x="4615343" y="723900"/>
              <a:ext cx="260481" cy="601940"/>
            </a:xfrm>
            <a:prstGeom prst="rect">
              <a:avLst/>
            </a:prstGeom>
          </p:spPr>
        </p:pic>
        <p:sp>
          <p:nvSpPr>
            <p:cNvPr id="2" name="Rechteck 1"/>
            <p:cNvSpPr/>
            <p:nvPr/>
          </p:nvSpPr>
          <p:spPr>
            <a:xfrm>
              <a:off x="4757739" y="1325839"/>
              <a:ext cx="118086" cy="240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2" name="Grafik 3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66" t="70062" r="12175" b="7614"/>
            <a:stretch/>
          </p:blipFill>
          <p:spPr>
            <a:xfrm>
              <a:off x="4559548" y="1353382"/>
              <a:ext cx="245327" cy="237415"/>
            </a:xfrm>
            <a:prstGeom prst="rect">
              <a:avLst/>
            </a:prstGeom>
          </p:spPr>
        </p:pic>
      </p:grpSp>
      <p:cxnSp>
        <p:nvCxnSpPr>
          <p:cNvPr id="54" name="Gerader Verbinder 53"/>
          <p:cNvCxnSpPr/>
          <p:nvPr/>
        </p:nvCxnSpPr>
        <p:spPr>
          <a:xfrm flipH="1">
            <a:off x="4917670" y="1597598"/>
            <a:ext cx="190366" cy="60589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>
            <a:off x="4600204" y="1597598"/>
            <a:ext cx="205861" cy="6059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3677578" y="2908707"/>
            <a:ext cx="608736" cy="910581"/>
            <a:chOff x="3590933" y="2914420"/>
            <a:chExt cx="608736" cy="910581"/>
          </a:xfrm>
        </p:grpSpPr>
        <p:pic>
          <p:nvPicPr>
            <p:cNvPr id="42" name="Grafik 4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824" b="30523"/>
            <a:stretch/>
          </p:blipFill>
          <p:spPr>
            <a:xfrm>
              <a:off x="3590933" y="2947759"/>
              <a:ext cx="447667" cy="666980"/>
            </a:xfrm>
            <a:prstGeom prst="rect">
              <a:avLst/>
            </a:prstGeom>
          </p:spPr>
        </p:pic>
        <p:pic>
          <p:nvPicPr>
            <p:cNvPr id="53" name="Grafik 5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22" t="68483" r="32035" b="8696"/>
            <a:stretch/>
          </p:blipFill>
          <p:spPr>
            <a:xfrm>
              <a:off x="3767449" y="3605926"/>
              <a:ext cx="204787" cy="219075"/>
            </a:xfrm>
            <a:prstGeom prst="rect">
              <a:avLst/>
            </a:prstGeom>
          </p:spPr>
        </p:pic>
        <p:pic>
          <p:nvPicPr>
            <p:cNvPr id="40" name="Grafik 3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541" b="31073"/>
            <a:stretch/>
          </p:blipFill>
          <p:spPr>
            <a:xfrm>
              <a:off x="3814766" y="2952547"/>
              <a:ext cx="384903" cy="661696"/>
            </a:xfrm>
            <a:prstGeom prst="rect">
              <a:avLst/>
            </a:prstGeom>
          </p:spPr>
        </p:pic>
        <p:sp>
          <p:nvSpPr>
            <p:cNvPr id="47" name="Rechteck 46"/>
            <p:cNvSpPr/>
            <p:nvPr/>
          </p:nvSpPr>
          <p:spPr>
            <a:xfrm>
              <a:off x="3590933" y="2914420"/>
              <a:ext cx="488144" cy="89712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7" name="Rechteck 56"/>
          <p:cNvSpPr/>
          <p:nvPr/>
        </p:nvSpPr>
        <p:spPr>
          <a:xfrm>
            <a:off x="2864047" y="2937967"/>
            <a:ext cx="118086" cy="51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uppieren 18"/>
          <p:cNvGrpSpPr/>
          <p:nvPr/>
        </p:nvGrpSpPr>
        <p:grpSpPr>
          <a:xfrm>
            <a:off x="4499903" y="2934003"/>
            <a:ext cx="456657" cy="859695"/>
            <a:chOff x="2768669" y="2910788"/>
            <a:chExt cx="456657" cy="859695"/>
          </a:xfrm>
        </p:grpSpPr>
        <p:grpSp>
          <p:nvGrpSpPr>
            <p:cNvPr id="18" name="Gruppieren 17"/>
            <p:cNvGrpSpPr/>
            <p:nvPr/>
          </p:nvGrpSpPr>
          <p:grpSpPr>
            <a:xfrm>
              <a:off x="2768669" y="2910788"/>
              <a:ext cx="456657" cy="859695"/>
              <a:chOff x="2783787" y="2911088"/>
              <a:chExt cx="456657" cy="859695"/>
            </a:xfrm>
          </p:grpSpPr>
          <p:pic>
            <p:nvPicPr>
              <p:cNvPr id="56" name="Grafik 5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2283" b="31466"/>
              <a:stretch/>
            </p:blipFill>
            <p:spPr>
              <a:xfrm>
                <a:off x="2783787" y="2911088"/>
                <a:ext cx="199564" cy="657930"/>
              </a:xfrm>
              <a:prstGeom prst="rect">
                <a:avLst/>
              </a:prstGeom>
            </p:spPr>
          </p:pic>
          <p:grpSp>
            <p:nvGrpSpPr>
              <p:cNvPr id="17" name="Gruppieren 16"/>
              <p:cNvGrpSpPr/>
              <p:nvPr/>
            </p:nvGrpSpPr>
            <p:grpSpPr>
              <a:xfrm>
                <a:off x="2991554" y="2913469"/>
                <a:ext cx="248890" cy="668735"/>
                <a:chOff x="3250823" y="2916702"/>
                <a:chExt cx="248890" cy="668735"/>
              </a:xfrm>
            </p:grpSpPr>
            <p:pic>
              <p:nvPicPr>
                <p:cNvPr id="59" name="Grafik 58"/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173" r="38793" b="30340"/>
                <a:stretch/>
              </p:blipFill>
              <p:spPr>
                <a:xfrm>
                  <a:off x="3254662" y="2916702"/>
                  <a:ext cx="245051" cy="668735"/>
                </a:xfrm>
                <a:prstGeom prst="rect">
                  <a:avLst/>
                </a:prstGeom>
              </p:spPr>
            </p:pic>
            <p:pic>
              <p:nvPicPr>
                <p:cNvPr id="66" name="Grafik 65"/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2543" t="6185" r="51107" b="42964"/>
                <a:stretch/>
              </p:blipFill>
              <p:spPr>
                <a:xfrm>
                  <a:off x="3251063" y="2959306"/>
                  <a:ext cx="45719" cy="488156"/>
                </a:xfrm>
                <a:prstGeom prst="rect">
                  <a:avLst/>
                </a:prstGeom>
              </p:spPr>
            </p:pic>
            <p:pic>
              <p:nvPicPr>
                <p:cNvPr id="67" name="Grafik 66"/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2543" t="6185" r="51107" b="42964"/>
                <a:stretch/>
              </p:blipFill>
              <p:spPr>
                <a:xfrm>
                  <a:off x="3250823" y="3047217"/>
                  <a:ext cx="45719" cy="488156"/>
                </a:xfrm>
                <a:prstGeom prst="rect">
                  <a:avLst/>
                </a:prstGeom>
              </p:spPr>
            </p:pic>
          </p:grpSp>
          <p:sp>
            <p:nvSpPr>
              <p:cNvPr id="68" name="Rechteck 67"/>
              <p:cNvSpPr/>
              <p:nvPr/>
            </p:nvSpPr>
            <p:spPr>
              <a:xfrm>
                <a:off x="3119977" y="3548346"/>
                <a:ext cx="118086" cy="510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69" name="Grafik 68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486" t="69468" r="52410" b="10192"/>
              <a:stretch/>
            </p:blipFill>
            <p:spPr>
              <a:xfrm>
                <a:off x="2929070" y="3575519"/>
                <a:ext cx="209551" cy="195264"/>
              </a:xfrm>
              <a:prstGeom prst="rect">
                <a:avLst/>
              </a:prstGeom>
            </p:spPr>
          </p:pic>
        </p:grpSp>
        <p:sp>
          <p:nvSpPr>
            <p:cNvPr id="70" name="Rechteck 69"/>
            <p:cNvSpPr/>
            <p:nvPr/>
          </p:nvSpPr>
          <p:spPr>
            <a:xfrm>
              <a:off x="2852569" y="2936548"/>
              <a:ext cx="118086" cy="510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1" name="Rechteck 70"/>
          <p:cNvSpPr/>
          <p:nvPr/>
        </p:nvSpPr>
        <p:spPr>
          <a:xfrm>
            <a:off x="4487207" y="2908705"/>
            <a:ext cx="488144" cy="8971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pieren 26"/>
          <p:cNvGrpSpPr/>
          <p:nvPr/>
        </p:nvGrpSpPr>
        <p:grpSpPr>
          <a:xfrm>
            <a:off x="6387934" y="2947776"/>
            <a:ext cx="452508" cy="961055"/>
            <a:chOff x="6138000" y="2946703"/>
            <a:chExt cx="452508" cy="961055"/>
          </a:xfrm>
        </p:grpSpPr>
        <p:pic>
          <p:nvPicPr>
            <p:cNvPr id="43" name="Grafik 42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555"/>
            <a:stretch/>
          </p:blipFill>
          <p:spPr>
            <a:xfrm>
              <a:off x="6138000" y="2947758"/>
              <a:ext cx="212000" cy="960000"/>
            </a:xfrm>
            <a:prstGeom prst="rect">
              <a:avLst/>
            </a:prstGeom>
          </p:spPr>
        </p:pic>
        <p:pic>
          <p:nvPicPr>
            <p:cNvPr id="72" name="Grafik 71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091" r="20513" b="30262"/>
            <a:stretch/>
          </p:blipFill>
          <p:spPr>
            <a:xfrm>
              <a:off x="6342857" y="2946703"/>
              <a:ext cx="247651" cy="669487"/>
            </a:xfrm>
            <a:prstGeom prst="rect">
              <a:avLst/>
            </a:prstGeom>
          </p:spPr>
        </p:pic>
        <p:pic>
          <p:nvPicPr>
            <p:cNvPr id="73" name="Grafik 72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12" t="69457" r="28892" b="11080"/>
            <a:stretch/>
          </p:blipFill>
          <p:spPr>
            <a:xfrm>
              <a:off x="6288957" y="3616327"/>
              <a:ext cx="247651" cy="186846"/>
            </a:xfrm>
            <a:prstGeom prst="rect">
              <a:avLst/>
            </a:prstGeom>
          </p:spPr>
        </p:pic>
      </p:grpSp>
      <p:cxnSp>
        <p:nvCxnSpPr>
          <p:cNvPr id="83" name="Gerader Verbinder 82"/>
          <p:cNvCxnSpPr/>
          <p:nvPr/>
        </p:nvCxnSpPr>
        <p:spPr>
          <a:xfrm>
            <a:off x="6363170" y="3804246"/>
            <a:ext cx="193063" cy="60812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/>
          <p:cNvCxnSpPr/>
          <p:nvPr/>
        </p:nvCxnSpPr>
        <p:spPr>
          <a:xfrm flipH="1">
            <a:off x="6677028" y="3804246"/>
            <a:ext cx="170558" cy="60812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/>
          <p:cNvSpPr/>
          <p:nvPr/>
        </p:nvSpPr>
        <p:spPr>
          <a:xfrm>
            <a:off x="6361276" y="2908704"/>
            <a:ext cx="488144" cy="8971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5" name="Gruppieren 74"/>
          <p:cNvGrpSpPr/>
          <p:nvPr/>
        </p:nvGrpSpPr>
        <p:grpSpPr>
          <a:xfrm>
            <a:off x="2335659" y="5181805"/>
            <a:ext cx="543831" cy="897126"/>
            <a:chOff x="2262869" y="5181805"/>
            <a:chExt cx="543831" cy="897126"/>
          </a:xfrm>
        </p:grpSpPr>
        <p:pic>
          <p:nvPicPr>
            <p:cNvPr id="80" name="Grafik 79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210" r="16866" b="31145"/>
            <a:stretch/>
          </p:blipFill>
          <p:spPr>
            <a:xfrm>
              <a:off x="2533650" y="5218423"/>
              <a:ext cx="273050" cy="661013"/>
            </a:xfrm>
            <a:prstGeom prst="rect">
              <a:avLst/>
            </a:prstGeom>
          </p:spPr>
        </p:pic>
        <p:pic>
          <p:nvPicPr>
            <p:cNvPr id="44" name="Grafik 4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267" b="31145"/>
            <a:stretch/>
          </p:blipFill>
          <p:spPr>
            <a:xfrm>
              <a:off x="2313846" y="5214718"/>
              <a:ext cx="235679" cy="661013"/>
            </a:xfrm>
            <a:prstGeom prst="rect">
              <a:avLst/>
            </a:prstGeom>
          </p:spPr>
        </p:pic>
        <p:pic>
          <p:nvPicPr>
            <p:cNvPr id="45" name="Grafik 44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26" t="68194" r="32870" b="9978"/>
            <a:stretch/>
          </p:blipFill>
          <p:spPr>
            <a:xfrm>
              <a:off x="2492377" y="5869381"/>
              <a:ext cx="209550" cy="209550"/>
            </a:xfrm>
            <a:prstGeom prst="rect">
              <a:avLst/>
            </a:prstGeom>
          </p:spPr>
        </p:pic>
        <p:sp>
          <p:nvSpPr>
            <p:cNvPr id="52" name="Rechteck 51"/>
            <p:cNvSpPr/>
            <p:nvPr/>
          </p:nvSpPr>
          <p:spPr>
            <a:xfrm>
              <a:off x="2262869" y="5181805"/>
              <a:ext cx="543831" cy="89712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9" name="Gruppieren 88"/>
          <p:cNvGrpSpPr/>
          <p:nvPr/>
        </p:nvGrpSpPr>
        <p:grpSpPr>
          <a:xfrm>
            <a:off x="4580997" y="5181805"/>
            <a:ext cx="543831" cy="897126"/>
            <a:chOff x="4373828" y="5181805"/>
            <a:chExt cx="543831" cy="897126"/>
          </a:xfrm>
        </p:grpSpPr>
        <p:pic>
          <p:nvPicPr>
            <p:cNvPr id="38" name="Grafik 37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369" b="32673"/>
            <a:stretch/>
          </p:blipFill>
          <p:spPr>
            <a:xfrm>
              <a:off x="4398231" y="5214718"/>
              <a:ext cx="227744" cy="646332"/>
            </a:xfrm>
            <a:prstGeom prst="rect">
              <a:avLst/>
            </a:prstGeom>
          </p:spPr>
        </p:pic>
        <p:pic>
          <p:nvPicPr>
            <p:cNvPr id="85" name="Grafik 84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885" t="69120" r="11932" b="10496"/>
            <a:stretch/>
          </p:blipFill>
          <p:spPr>
            <a:xfrm>
              <a:off x="4565607" y="5876507"/>
              <a:ext cx="224516" cy="195681"/>
            </a:xfrm>
            <a:prstGeom prst="rect">
              <a:avLst/>
            </a:prstGeom>
          </p:spPr>
        </p:pic>
        <p:pic>
          <p:nvPicPr>
            <p:cNvPr id="86" name="Grafik 85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743" t="64948" r="13906" b="30289"/>
            <a:stretch/>
          </p:blipFill>
          <p:spPr>
            <a:xfrm>
              <a:off x="4738598" y="5839826"/>
              <a:ext cx="45719" cy="45719"/>
            </a:xfrm>
            <a:prstGeom prst="rect">
              <a:avLst/>
            </a:prstGeom>
          </p:spPr>
        </p:pic>
        <p:pic>
          <p:nvPicPr>
            <p:cNvPr id="84" name="Grafik 83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500" t="-1" b="34586"/>
            <a:stretch/>
          </p:blipFill>
          <p:spPr>
            <a:xfrm>
              <a:off x="4620534" y="5217893"/>
              <a:ext cx="262800" cy="627979"/>
            </a:xfrm>
            <a:prstGeom prst="rect">
              <a:avLst/>
            </a:prstGeom>
          </p:spPr>
        </p:pic>
        <p:sp>
          <p:nvSpPr>
            <p:cNvPr id="87" name="Rechteck 86"/>
            <p:cNvSpPr/>
            <p:nvPr/>
          </p:nvSpPr>
          <p:spPr>
            <a:xfrm>
              <a:off x="4618822" y="5845574"/>
              <a:ext cx="118086" cy="2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chteck 87"/>
            <p:cNvSpPr/>
            <p:nvPr/>
          </p:nvSpPr>
          <p:spPr>
            <a:xfrm>
              <a:off x="4373828" y="5181805"/>
              <a:ext cx="543831" cy="89712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97874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A4-Papier (210 x 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Elbe Kliniken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Zellbiologie</dc:creator>
  <cp:lastModifiedBy>Zellbiologie</cp:lastModifiedBy>
  <cp:revision>9</cp:revision>
  <cp:lastPrinted>2024-02-26T14:53:18Z</cp:lastPrinted>
  <dcterms:created xsi:type="dcterms:W3CDTF">2024-02-26T14:05:04Z</dcterms:created>
  <dcterms:modified xsi:type="dcterms:W3CDTF">2024-11-07T12:28:05Z</dcterms:modified>
</cp:coreProperties>
</file>