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616" y="-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C2E22-06A7-4615-9A38-67DD59A8AF17}" type="datetimeFigureOut">
              <a:rPr lang="en-GB" smtClean="0"/>
              <a:t>26/02/2024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ADD5A-48DD-4EB5-81C3-A792A811803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9186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C2E22-06A7-4615-9A38-67DD59A8AF17}" type="datetimeFigureOut">
              <a:rPr lang="en-GB" smtClean="0"/>
              <a:t>26/02/2024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ADD5A-48DD-4EB5-81C3-A792A811803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5565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C2E22-06A7-4615-9A38-67DD59A8AF17}" type="datetimeFigureOut">
              <a:rPr lang="en-GB" smtClean="0"/>
              <a:t>26/02/2024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ADD5A-48DD-4EB5-81C3-A792A811803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3766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C2E22-06A7-4615-9A38-67DD59A8AF17}" type="datetimeFigureOut">
              <a:rPr lang="en-GB" smtClean="0"/>
              <a:t>26/02/2024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ADD5A-48DD-4EB5-81C3-A792A811803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2138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C2E22-06A7-4615-9A38-67DD59A8AF17}" type="datetimeFigureOut">
              <a:rPr lang="en-GB" smtClean="0"/>
              <a:t>26/02/2024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ADD5A-48DD-4EB5-81C3-A792A811803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8030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C2E22-06A7-4615-9A38-67DD59A8AF17}" type="datetimeFigureOut">
              <a:rPr lang="en-GB" smtClean="0"/>
              <a:t>26/02/2024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ADD5A-48DD-4EB5-81C3-A792A811803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8439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C2E22-06A7-4615-9A38-67DD59A8AF17}" type="datetimeFigureOut">
              <a:rPr lang="en-GB" smtClean="0"/>
              <a:t>26/02/2024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ADD5A-48DD-4EB5-81C3-A792A811803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0534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C2E22-06A7-4615-9A38-67DD59A8AF17}" type="datetimeFigureOut">
              <a:rPr lang="en-GB" smtClean="0"/>
              <a:t>26/02/2024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ADD5A-48DD-4EB5-81C3-A792A811803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4911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C2E22-06A7-4615-9A38-67DD59A8AF17}" type="datetimeFigureOut">
              <a:rPr lang="en-GB" smtClean="0"/>
              <a:t>26/02/2024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ADD5A-48DD-4EB5-81C3-A792A811803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9673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C2E22-06A7-4615-9A38-67DD59A8AF17}" type="datetimeFigureOut">
              <a:rPr lang="en-GB" smtClean="0"/>
              <a:t>26/02/2024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ADD5A-48DD-4EB5-81C3-A792A811803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4670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C2E22-06A7-4615-9A38-67DD59A8AF17}" type="datetimeFigureOut">
              <a:rPr lang="en-GB" smtClean="0"/>
              <a:t>26/02/2024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ADD5A-48DD-4EB5-81C3-A792A811803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642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C2E22-06A7-4615-9A38-67DD59A8AF17}" type="datetimeFigureOut">
              <a:rPr lang="en-GB" smtClean="0"/>
              <a:t>26/02/2024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ADD5A-48DD-4EB5-81C3-A792A811803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9445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3034"/>
            <a:ext cx="6858000" cy="2286000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95534"/>
            <a:ext cx="6858000" cy="228600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56134"/>
            <a:ext cx="6858000" cy="2286000"/>
          </a:xfrm>
          <a:prstGeom prst="rect">
            <a:avLst/>
          </a:prstGeom>
        </p:spPr>
      </p:pic>
      <p:pic>
        <p:nvPicPr>
          <p:cNvPr id="38" name="Grafik 3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8231" y="5214718"/>
            <a:ext cx="720000" cy="960000"/>
          </a:xfrm>
          <a:prstGeom prst="rect">
            <a:avLst/>
          </a:prstGeom>
        </p:spPr>
      </p:pic>
      <p:pic>
        <p:nvPicPr>
          <p:cNvPr id="39" name="Grafik 3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8231" y="2947758"/>
            <a:ext cx="720000" cy="960000"/>
          </a:xfrm>
          <a:prstGeom prst="rect">
            <a:avLst/>
          </a:prstGeom>
        </p:spPr>
      </p:pic>
      <p:pic>
        <p:nvPicPr>
          <p:cNvPr id="41" name="Grafik 4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8231" y="699732"/>
            <a:ext cx="720000" cy="960000"/>
          </a:xfrm>
          <a:prstGeom prst="rect">
            <a:avLst/>
          </a:prstGeom>
        </p:spPr>
      </p:pic>
      <p:pic>
        <p:nvPicPr>
          <p:cNvPr id="42" name="Grafik 41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687"/>
          <a:stretch/>
        </p:blipFill>
        <p:spPr>
          <a:xfrm>
            <a:off x="3590933" y="2947758"/>
            <a:ext cx="720000" cy="867005"/>
          </a:xfrm>
          <a:prstGeom prst="rect">
            <a:avLst/>
          </a:prstGeom>
        </p:spPr>
      </p:pic>
      <p:sp>
        <p:nvSpPr>
          <p:cNvPr id="47" name="Rechteck 46"/>
          <p:cNvSpPr/>
          <p:nvPr/>
        </p:nvSpPr>
        <p:spPr>
          <a:xfrm>
            <a:off x="3590933" y="2914420"/>
            <a:ext cx="632460" cy="89712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3" name="Grafik 4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8000" y="2947758"/>
            <a:ext cx="720000" cy="960000"/>
          </a:xfrm>
          <a:prstGeom prst="rect">
            <a:avLst/>
          </a:prstGeom>
        </p:spPr>
      </p:pic>
      <p:grpSp>
        <p:nvGrpSpPr>
          <p:cNvPr id="46" name="Gruppieren 45"/>
          <p:cNvGrpSpPr/>
          <p:nvPr/>
        </p:nvGrpSpPr>
        <p:grpSpPr>
          <a:xfrm>
            <a:off x="2313846" y="5214718"/>
            <a:ext cx="720000" cy="864213"/>
            <a:chOff x="2358294" y="5271868"/>
            <a:chExt cx="720000" cy="864213"/>
          </a:xfrm>
        </p:grpSpPr>
        <p:pic>
          <p:nvPicPr>
            <p:cNvPr id="44" name="Grafik 43"/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1145"/>
            <a:stretch/>
          </p:blipFill>
          <p:spPr>
            <a:xfrm>
              <a:off x="2358294" y="5271868"/>
              <a:ext cx="720000" cy="661013"/>
            </a:xfrm>
            <a:prstGeom prst="rect">
              <a:avLst/>
            </a:prstGeom>
          </p:spPr>
        </p:pic>
        <p:pic>
          <p:nvPicPr>
            <p:cNvPr id="45" name="Grafik 44"/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026" t="68194" r="32870" b="9978"/>
            <a:stretch/>
          </p:blipFill>
          <p:spPr>
            <a:xfrm>
              <a:off x="2632075" y="5926531"/>
              <a:ext cx="209550" cy="209550"/>
            </a:xfrm>
            <a:prstGeom prst="rect">
              <a:avLst/>
            </a:prstGeom>
          </p:spPr>
        </p:pic>
      </p:grpSp>
      <p:sp>
        <p:nvSpPr>
          <p:cNvPr id="48" name="Rechteck 47"/>
          <p:cNvSpPr/>
          <p:nvPr/>
        </p:nvSpPr>
        <p:spPr>
          <a:xfrm>
            <a:off x="4373203" y="2911088"/>
            <a:ext cx="744765" cy="89712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hteck 48"/>
          <p:cNvSpPr/>
          <p:nvPr/>
        </p:nvSpPr>
        <p:spPr>
          <a:xfrm>
            <a:off x="6113235" y="2911088"/>
            <a:ext cx="649515" cy="89712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echteck 49"/>
          <p:cNvSpPr/>
          <p:nvPr/>
        </p:nvSpPr>
        <p:spPr>
          <a:xfrm>
            <a:off x="4373202" y="699732"/>
            <a:ext cx="744765" cy="89712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hteck 50"/>
          <p:cNvSpPr/>
          <p:nvPr/>
        </p:nvSpPr>
        <p:spPr>
          <a:xfrm>
            <a:off x="4373202" y="5197088"/>
            <a:ext cx="744765" cy="89712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hteck 51"/>
          <p:cNvSpPr/>
          <p:nvPr/>
        </p:nvSpPr>
        <p:spPr>
          <a:xfrm>
            <a:off x="2262869" y="5181805"/>
            <a:ext cx="649515" cy="89712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4" name="Gerader Verbinder 53"/>
          <p:cNvCxnSpPr/>
          <p:nvPr/>
        </p:nvCxnSpPr>
        <p:spPr>
          <a:xfrm flipH="1">
            <a:off x="4927601" y="1596858"/>
            <a:ext cx="190366" cy="61611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r Verbinder 54"/>
          <p:cNvCxnSpPr/>
          <p:nvPr/>
        </p:nvCxnSpPr>
        <p:spPr>
          <a:xfrm>
            <a:off x="4372938" y="1596858"/>
            <a:ext cx="202237" cy="61611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r Verbinder 59"/>
          <p:cNvCxnSpPr/>
          <p:nvPr/>
        </p:nvCxnSpPr>
        <p:spPr>
          <a:xfrm flipH="1">
            <a:off x="4927601" y="3807756"/>
            <a:ext cx="190366" cy="61611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r Verbinder 60"/>
          <p:cNvCxnSpPr/>
          <p:nvPr/>
        </p:nvCxnSpPr>
        <p:spPr>
          <a:xfrm>
            <a:off x="4372938" y="3807756"/>
            <a:ext cx="202237" cy="61611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r Verbinder 61"/>
          <p:cNvCxnSpPr/>
          <p:nvPr/>
        </p:nvCxnSpPr>
        <p:spPr>
          <a:xfrm flipH="1">
            <a:off x="4927601" y="6094214"/>
            <a:ext cx="190366" cy="60083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r Verbinder 62"/>
          <p:cNvCxnSpPr/>
          <p:nvPr/>
        </p:nvCxnSpPr>
        <p:spPr>
          <a:xfrm>
            <a:off x="4370192" y="6094214"/>
            <a:ext cx="204983" cy="60083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r Verbinder 63"/>
          <p:cNvCxnSpPr/>
          <p:nvPr/>
        </p:nvCxnSpPr>
        <p:spPr>
          <a:xfrm flipH="1">
            <a:off x="2658200" y="6078931"/>
            <a:ext cx="251174" cy="61611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r Verbinder 64"/>
          <p:cNvCxnSpPr/>
          <p:nvPr/>
        </p:nvCxnSpPr>
        <p:spPr>
          <a:xfrm>
            <a:off x="2262605" y="6078931"/>
            <a:ext cx="294343" cy="61611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r Verbinder 75"/>
          <p:cNvCxnSpPr/>
          <p:nvPr/>
        </p:nvCxnSpPr>
        <p:spPr>
          <a:xfrm flipH="1">
            <a:off x="3959203" y="3811546"/>
            <a:ext cx="264190" cy="61232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r Verbinder 76"/>
          <p:cNvCxnSpPr/>
          <p:nvPr/>
        </p:nvCxnSpPr>
        <p:spPr>
          <a:xfrm>
            <a:off x="3587529" y="3811546"/>
            <a:ext cx="267715" cy="61232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r Verbinder 81"/>
          <p:cNvCxnSpPr/>
          <p:nvPr/>
        </p:nvCxnSpPr>
        <p:spPr>
          <a:xfrm flipH="1">
            <a:off x="6677025" y="3814763"/>
            <a:ext cx="85725" cy="59760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r Verbinder 82"/>
          <p:cNvCxnSpPr/>
          <p:nvPr/>
        </p:nvCxnSpPr>
        <p:spPr>
          <a:xfrm>
            <a:off x="6112971" y="3794836"/>
            <a:ext cx="438490" cy="62490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7874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A4-Papier (210 x 297 mm)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>Elbe Kliniken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Zellbiologie</dc:creator>
  <cp:lastModifiedBy>Zellbiologie</cp:lastModifiedBy>
  <cp:revision>5</cp:revision>
  <cp:lastPrinted>2024-02-26T14:53:18Z</cp:lastPrinted>
  <dcterms:created xsi:type="dcterms:W3CDTF">2024-02-26T14:05:04Z</dcterms:created>
  <dcterms:modified xsi:type="dcterms:W3CDTF">2024-02-26T14:56:25Z</dcterms:modified>
</cp:coreProperties>
</file>