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8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0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9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BBF2-C20A-460B-9D4E-ADA16462EDCB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3BED-D6EA-4EC7-AE13-31ED9056FE5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93" y="56100"/>
            <a:ext cx="3888000" cy="32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1"/>
          <a:stretch/>
        </p:blipFill>
        <p:spPr>
          <a:xfrm>
            <a:off x="1907447" y="3211606"/>
            <a:ext cx="8345600" cy="360000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490520" y="18000"/>
            <a:ext cx="5440064" cy="3278100"/>
            <a:chOff x="957120" y="0"/>
            <a:chExt cx="5440064" cy="327810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56803"/>
              <a:ext cx="4320000" cy="288000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957120" y="0"/>
              <a:ext cx="63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A</a:t>
              </a:r>
              <a:endParaRPr lang="en-GB" sz="20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62184" y="4403"/>
              <a:ext cx="63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B</a:t>
              </a:r>
              <a:endParaRPr lang="en-GB" sz="20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957120" y="2877990"/>
              <a:ext cx="63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C</a:t>
              </a:r>
              <a:endParaRPr lang="en-GB" sz="2000" b="1" dirty="0"/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6" t="26623" b="58208"/>
          <a:stretch/>
        </p:blipFill>
        <p:spPr>
          <a:xfrm>
            <a:off x="6237393" y="6311900"/>
            <a:ext cx="641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6</cp:revision>
  <dcterms:created xsi:type="dcterms:W3CDTF">2022-06-14T13:46:21Z</dcterms:created>
  <dcterms:modified xsi:type="dcterms:W3CDTF">2022-07-25T11:29:19Z</dcterms:modified>
</cp:coreProperties>
</file>