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8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4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3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1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9079-B583-4089-A99F-7AE38BC197F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3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321723" y="273619"/>
            <a:ext cx="7490466" cy="5295733"/>
            <a:chOff x="1005840" y="830572"/>
            <a:chExt cx="7490466" cy="5295733"/>
          </a:xfrm>
        </p:grpSpPr>
        <p:sp>
          <p:nvSpPr>
            <p:cNvPr id="18" name="Textfeld 17"/>
            <p:cNvSpPr txBox="1"/>
            <p:nvPr/>
          </p:nvSpPr>
          <p:spPr>
            <a:xfrm>
              <a:off x="1005840" y="5356864"/>
              <a:ext cx="16306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BRAF</a:t>
              </a:r>
              <a:r>
                <a:rPr lang="en-GB" sz="11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V600 </a:t>
              </a: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Mutation</a:t>
              </a:r>
            </a:p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BRAF/MEK Inhibitor</a:t>
              </a:r>
            </a:p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ICI</a:t>
              </a:r>
            </a:p>
            <a:p>
              <a:pPr algn="r"/>
              <a:r>
                <a:rPr lang="de-DE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de-DE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667000" y="5356864"/>
              <a:ext cx="105917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     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67000" y="5356864"/>
              <a:ext cx="10591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23    8     22     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053840" y="5356863"/>
              <a:ext cx="10591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23    8     22     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440680" y="5356862"/>
              <a:ext cx="10591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23    8     22     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827520" y="5356861"/>
              <a:ext cx="10591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23    8     22     </a:t>
              </a:r>
            </a:p>
          </p:txBody>
        </p:sp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493" y="830572"/>
              <a:ext cx="6400813" cy="4572009"/>
            </a:xfrm>
            <a:prstGeom prst="rect">
              <a:avLst/>
            </a:prstGeom>
          </p:spPr>
        </p:pic>
      </p:grpSp>
      <p:sp>
        <p:nvSpPr>
          <p:cNvPr id="2" name="Textfeld 1"/>
          <p:cNvSpPr txBox="1"/>
          <p:nvPr/>
        </p:nvSpPr>
        <p:spPr>
          <a:xfrm>
            <a:off x="2411376" y="6018236"/>
            <a:ext cx="9872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ANOVA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corrected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hccm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): p &lt; 0.05</a:t>
            </a: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Games-Howell Post-hoc Test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pairwise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non-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3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6</cp:revision>
  <dcterms:created xsi:type="dcterms:W3CDTF">2021-03-11T11:44:34Z</dcterms:created>
  <dcterms:modified xsi:type="dcterms:W3CDTF">2021-03-11T13:21:49Z</dcterms:modified>
</cp:coreProperties>
</file>