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A743E-AD4B-4B50-AE90-3A4175774EBE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B910F-2C97-400F-82D5-4FD1CA6A66F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559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A743E-AD4B-4B50-AE90-3A4175774EBE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B910F-2C97-400F-82D5-4FD1CA6A66F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5511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A743E-AD4B-4B50-AE90-3A4175774EBE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B910F-2C97-400F-82D5-4FD1CA6A66F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048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A743E-AD4B-4B50-AE90-3A4175774EBE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B910F-2C97-400F-82D5-4FD1CA6A66F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600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A743E-AD4B-4B50-AE90-3A4175774EBE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B910F-2C97-400F-82D5-4FD1CA6A66F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937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A743E-AD4B-4B50-AE90-3A4175774EBE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B910F-2C97-400F-82D5-4FD1CA6A66F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952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A743E-AD4B-4B50-AE90-3A4175774EBE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B910F-2C97-400F-82D5-4FD1CA6A66F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453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A743E-AD4B-4B50-AE90-3A4175774EBE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B910F-2C97-400F-82D5-4FD1CA6A66F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3313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A743E-AD4B-4B50-AE90-3A4175774EBE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B910F-2C97-400F-82D5-4FD1CA6A66F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6283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A743E-AD4B-4B50-AE90-3A4175774EBE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B910F-2C97-400F-82D5-4FD1CA6A66F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937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A743E-AD4B-4B50-AE90-3A4175774EBE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B910F-2C97-400F-82D5-4FD1CA6A66F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728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A743E-AD4B-4B50-AE90-3A4175774EBE}" type="datetimeFigureOut">
              <a:rPr lang="en-GB" smtClean="0"/>
              <a:t>04/03/2021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B910F-2C97-400F-82D5-4FD1CA6A66F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064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/>
        </p:nvGrpSpPr>
        <p:grpSpPr>
          <a:xfrm>
            <a:off x="3809995" y="1600196"/>
            <a:ext cx="4572009" cy="3657607"/>
            <a:chOff x="3809995" y="1600196"/>
            <a:chExt cx="4572009" cy="3657607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9995" y="1600196"/>
              <a:ext cx="4572009" cy="3657607"/>
            </a:xfrm>
            <a:prstGeom prst="rect">
              <a:avLst/>
            </a:prstGeom>
          </p:spPr>
        </p:pic>
        <p:sp>
          <p:nvSpPr>
            <p:cNvPr id="6" name="Textfeld 5"/>
            <p:cNvSpPr txBox="1"/>
            <p:nvPr/>
          </p:nvSpPr>
          <p:spPr>
            <a:xfrm>
              <a:off x="4806950" y="1892300"/>
              <a:ext cx="10541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 = 0.002</a:t>
              </a:r>
              <a:endParaRPr lang="en-GB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7004050" y="1892300"/>
              <a:ext cx="10541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 = 0.013</a:t>
              </a:r>
              <a:endParaRPr lang="en-GB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4806950" y="3683000"/>
              <a:ext cx="10541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 &lt; 0.001</a:t>
              </a:r>
              <a:endParaRPr lang="en-GB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7004050" y="3683000"/>
              <a:ext cx="10541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 = 0.002</a:t>
              </a:r>
              <a:endParaRPr lang="en-GB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0499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/>
        </p:nvGrpSpPr>
        <p:grpSpPr>
          <a:xfrm>
            <a:off x="3502263" y="1690688"/>
            <a:ext cx="5029210" cy="3657607"/>
            <a:chOff x="3502263" y="1690688"/>
            <a:chExt cx="5029210" cy="3657607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2263" y="1690688"/>
              <a:ext cx="5029210" cy="3657607"/>
            </a:xfrm>
            <a:prstGeom prst="rect">
              <a:avLst/>
            </a:prstGeom>
          </p:spPr>
        </p:pic>
        <p:sp>
          <p:nvSpPr>
            <p:cNvPr id="5" name="Textfeld 4"/>
            <p:cNvSpPr txBox="1"/>
            <p:nvPr/>
          </p:nvSpPr>
          <p:spPr>
            <a:xfrm>
              <a:off x="4144350" y="1974850"/>
              <a:ext cx="10541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 = 0.025</a:t>
              </a:r>
              <a:endParaRPr lang="en-GB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5840536" y="1974850"/>
              <a:ext cx="10541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 = 0.022</a:t>
              </a:r>
              <a:endParaRPr lang="en-GB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7477373" y="1974850"/>
              <a:ext cx="10541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 = 0.033</a:t>
              </a:r>
              <a:endParaRPr lang="en-GB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4203700" y="3752850"/>
              <a:ext cx="10541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 = 0.038</a:t>
              </a:r>
              <a:endParaRPr lang="en-GB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5840536" y="3752850"/>
              <a:ext cx="10541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 = 0.048</a:t>
              </a:r>
              <a:endParaRPr lang="en-GB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1725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ieren 17"/>
          <p:cNvGrpSpPr/>
          <p:nvPr/>
        </p:nvGrpSpPr>
        <p:grpSpPr>
          <a:xfrm>
            <a:off x="3444866" y="1638296"/>
            <a:ext cx="4572009" cy="3657607"/>
            <a:chOff x="253991" y="1304921"/>
            <a:chExt cx="4572009" cy="3657607"/>
          </a:xfrm>
        </p:grpSpPr>
        <p:pic>
          <p:nvPicPr>
            <p:cNvPr id="17" name="Grafik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991" y="1304921"/>
              <a:ext cx="4572009" cy="3657607"/>
            </a:xfrm>
            <a:prstGeom prst="rect">
              <a:avLst/>
            </a:prstGeom>
          </p:spPr>
        </p:pic>
        <p:sp>
          <p:nvSpPr>
            <p:cNvPr id="12" name="Textfeld 11"/>
            <p:cNvSpPr txBox="1"/>
            <p:nvPr/>
          </p:nvSpPr>
          <p:spPr>
            <a:xfrm>
              <a:off x="1273175" y="1558925"/>
              <a:ext cx="10541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7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 = 0.002</a:t>
              </a:r>
              <a:endParaRPr lang="en-GB" sz="7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3508375" y="1558925"/>
              <a:ext cx="10541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7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 = 0.013</a:t>
              </a:r>
              <a:endParaRPr lang="en-GB" sz="7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1273175" y="3349625"/>
              <a:ext cx="10541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7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 &lt; 0.001</a:t>
              </a:r>
              <a:endParaRPr lang="en-GB" sz="7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3508375" y="3349625"/>
              <a:ext cx="10541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7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 = 0.002</a:t>
              </a:r>
              <a:endParaRPr lang="en-GB" sz="7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290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/>
          <p:cNvGrpSpPr/>
          <p:nvPr/>
        </p:nvGrpSpPr>
        <p:grpSpPr>
          <a:xfrm>
            <a:off x="3581395" y="2181221"/>
            <a:ext cx="5057785" cy="3657607"/>
            <a:chOff x="3581395" y="2181221"/>
            <a:chExt cx="5057785" cy="3657607"/>
          </a:xfrm>
        </p:grpSpPr>
        <p:pic>
          <p:nvPicPr>
            <p:cNvPr id="11" name="Grafik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1395" y="2181221"/>
              <a:ext cx="5029210" cy="3657607"/>
            </a:xfrm>
            <a:prstGeom prst="rect">
              <a:avLst/>
            </a:prstGeom>
          </p:spPr>
        </p:pic>
        <p:sp>
          <p:nvSpPr>
            <p:cNvPr id="5" name="Textfeld 4"/>
            <p:cNvSpPr txBox="1"/>
            <p:nvPr/>
          </p:nvSpPr>
          <p:spPr>
            <a:xfrm>
              <a:off x="4375882" y="2406145"/>
              <a:ext cx="10541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7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 = 0.025</a:t>
              </a:r>
              <a:endParaRPr lang="en-GB" sz="7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5995868" y="2406145"/>
              <a:ext cx="10541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7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 = 0.022</a:t>
              </a:r>
              <a:endParaRPr lang="en-GB" sz="7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7585080" y="2406145"/>
              <a:ext cx="10541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7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 = 0.033</a:t>
              </a:r>
              <a:endParaRPr lang="en-GB" sz="7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4337782" y="4181475"/>
              <a:ext cx="10541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7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 = 0.038</a:t>
              </a:r>
              <a:endParaRPr lang="en-GB" sz="7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5970590" y="4200525"/>
              <a:ext cx="10541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7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 = 0.048</a:t>
              </a:r>
              <a:endParaRPr lang="en-GB" sz="7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9502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Breitbild</PresentationFormat>
  <Paragraphs>18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>Elbe Kliniken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Zellbiologie</dc:creator>
  <cp:lastModifiedBy>Zellbiologie</cp:lastModifiedBy>
  <cp:revision>2</cp:revision>
  <dcterms:created xsi:type="dcterms:W3CDTF">2021-03-04T10:55:46Z</dcterms:created>
  <dcterms:modified xsi:type="dcterms:W3CDTF">2021-03-04T11:05:32Z</dcterms:modified>
</cp:coreProperties>
</file>