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94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0820-D7F4-4E10-B570-173F25FBA0F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E4FCC-E176-4FC4-B8DA-44658CEEFA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miRNA</a:t>
            </a:r>
            <a:r>
              <a:rPr lang="de-DE" dirty="0" smtClean="0"/>
              <a:t> mit signifikant unterschiedlicher Expression zwischen BRAF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wt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ohne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oder BRAF </a:t>
            </a:r>
            <a:r>
              <a:rPr lang="de-DE" baseline="0" dirty="0" err="1" smtClean="0"/>
              <a:t>wt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oder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ohne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therapy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6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r>
              <a:rPr lang="de-DE" dirty="0" smtClean="0"/>
              <a:t> aller </a:t>
            </a:r>
            <a:r>
              <a:rPr lang="de-DE" dirty="0" err="1" smtClean="0"/>
              <a:t>miRNAs</a:t>
            </a:r>
            <a:r>
              <a:rPr lang="de-DE" dirty="0" smtClean="0"/>
              <a:t> zwischen BRAF </a:t>
            </a:r>
            <a:r>
              <a:rPr lang="de-DE" dirty="0" err="1" smtClean="0"/>
              <a:t>wt</a:t>
            </a:r>
            <a:r>
              <a:rPr lang="de-DE" dirty="0" smtClean="0"/>
              <a:t> und BRAF mutiert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Heatmap</a:t>
            </a:r>
            <a:r>
              <a:rPr lang="de-DE" dirty="0" smtClean="0"/>
              <a:t> aller </a:t>
            </a:r>
            <a:r>
              <a:rPr lang="de-DE" dirty="0" err="1" smtClean="0"/>
              <a:t>miRNAs</a:t>
            </a:r>
            <a:r>
              <a:rPr lang="de-DE" dirty="0" smtClean="0"/>
              <a:t> zwischen BRAF </a:t>
            </a:r>
            <a:r>
              <a:rPr lang="de-DE" dirty="0" err="1" smtClean="0"/>
              <a:t>wt</a:t>
            </a:r>
            <a:r>
              <a:rPr lang="de-DE" dirty="0" smtClean="0"/>
              <a:t> und BRAF mutiert</a:t>
            </a:r>
            <a:endParaRPr lang="en-GB" dirty="0" smtClean="0"/>
          </a:p>
          <a:p>
            <a:r>
              <a:rPr lang="de-DE" dirty="0" smtClean="0"/>
              <a:t>Zusätzlich noch Informationen</a:t>
            </a:r>
            <a:r>
              <a:rPr lang="de-DE" baseline="0" dirty="0" smtClean="0"/>
              <a:t> zu Hirnmetastasen und vorangegangener BRAF </a:t>
            </a:r>
            <a:r>
              <a:rPr lang="de-DE" baseline="0" dirty="0" err="1" smtClean="0"/>
              <a:t>therapy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6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9079-B583-4089-A99F-7AE38BC197F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68476" y="5458339"/>
            <a:ext cx="9872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on log2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ANOVA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corrected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hccm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): p &lt; 0.05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Games-Howell Post-hoc Test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pairwise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non-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088223" y="1548857"/>
            <a:ext cx="4714006" cy="2598246"/>
            <a:chOff x="2543693" y="1641325"/>
            <a:chExt cx="4714006" cy="2598246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2543693" y="3470129"/>
              <a:ext cx="4048982" cy="769442"/>
              <a:chOff x="1005840" y="5356863"/>
              <a:chExt cx="4048982" cy="769442"/>
            </a:xfrm>
          </p:grpSpPr>
          <p:sp>
            <p:nvSpPr>
              <p:cNvPr id="18" name="Textfeld 17"/>
              <p:cNvSpPr txBox="1"/>
              <p:nvPr/>
            </p:nvSpPr>
            <p:spPr>
              <a:xfrm>
                <a:off x="1005840" y="5356864"/>
                <a:ext cx="1630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ICI</a:t>
                </a: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2667000" y="5356864"/>
                <a:ext cx="10591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     </a:t>
                </a: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2667000" y="5356864"/>
                <a:ext cx="10591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23    8     22     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3995649" y="5356863"/>
                <a:ext cx="10591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23    8     22     </a:t>
                </a:r>
              </a:p>
            </p:txBody>
          </p:sp>
        </p:grp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92" y="1641325"/>
              <a:ext cx="3657607" cy="1828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13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86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26419" y="267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 smtClean="0"/>
              <a:t>NBM_mut</a:t>
            </a:r>
            <a:r>
              <a:rPr lang="de-DE" b="1" dirty="0" smtClean="0"/>
              <a:t> </a:t>
            </a:r>
            <a:r>
              <a:rPr lang="de-DE" b="1" dirty="0" err="1" smtClean="0"/>
              <a:t>vs</a:t>
            </a:r>
            <a:r>
              <a:rPr lang="de-DE" b="1" dirty="0" smtClean="0"/>
              <a:t> </a:t>
            </a:r>
            <a:r>
              <a:rPr lang="de-DE" b="1" dirty="0" err="1" smtClean="0"/>
              <a:t>control</a:t>
            </a:r>
            <a:r>
              <a:rPr lang="de-DE" b="1" dirty="0" smtClean="0"/>
              <a:t> (Fig.1)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1618294" y="110985"/>
            <a:ext cx="8691286" cy="6584862"/>
            <a:chOff x="1618294" y="110985"/>
            <a:chExt cx="8691286" cy="6584862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1618294" y="110985"/>
              <a:ext cx="8691286" cy="6584862"/>
              <a:chOff x="1618294" y="110985"/>
              <a:chExt cx="8691286" cy="6584862"/>
            </a:xfrm>
          </p:grpSpPr>
          <p:pic>
            <p:nvPicPr>
              <p:cNvPr id="55" name="Grafik 5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87"/>
              <a:stretch/>
            </p:blipFill>
            <p:spPr>
              <a:xfrm>
                <a:off x="2680113" y="110985"/>
                <a:ext cx="7270688" cy="2743206"/>
              </a:xfrm>
              <a:prstGeom prst="rect">
                <a:avLst/>
              </a:prstGeom>
            </p:spPr>
          </p:pic>
          <p:grpSp>
            <p:nvGrpSpPr>
              <p:cNvPr id="54" name="Gruppieren 53"/>
              <p:cNvGrpSpPr/>
              <p:nvPr/>
            </p:nvGrpSpPr>
            <p:grpSpPr>
              <a:xfrm>
                <a:off x="1618294" y="1715876"/>
                <a:ext cx="8691286" cy="4979971"/>
                <a:chOff x="1618294" y="1715876"/>
                <a:chExt cx="8691286" cy="4979971"/>
              </a:xfrm>
            </p:grpSpPr>
            <p:pic>
              <p:nvPicPr>
                <p:cNvPr id="32" name="Grafik 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5046" y="3105361"/>
                  <a:ext cx="7315215" cy="2743206"/>
                </a:xfrm>
                <a:prstGeom prst="rect">
                  <a:avLst/>
                </a:prstGeom>
              </p:spPr>
            </p:pic>
            <p:sp>
              <p:nvSpPr>
                <p:cNvPr id="33" name="Textfeld 32"/>
                <p:cNvSpPr txBox="1"/>
                <p:nvPr/>
              </p:nvSpPr>
              <p:spPr>
                <a:xfrm>
                  <a:off x="4468174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5696899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6978753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8260607" y="5757126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  <a:endPara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1" name="Grafik 5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306" t="38054" b="31853"/>
                <a:stretch/>
              </p:blipFill>
              <p:spPr>
                <a:xfrm>
                  <a:off x="8417276" y="1715876"/>
                  <a:ext cx="1892304" cy="825501"/>
                </a:xfrm>
                <a:prstGeom prst="rect">
                  <a:avLst/>
                </a:prstGeom>
              </p:spPr>
            </p:pic>
            <p:grpSp>
              <p:nvGrpSpPr>
                <p:cNvPr id="22" name="Gruppieren 21"/>
                <p:cNvGrpSpPr/>
                <p:nvPr/>
              </p:nvGrpSpPr>
              <p:grpSpPr>
                <a:xfrm>
                  <a:off x="1618294" y="5757126"/>
                  <a:ext cx="2533857" cy="938721"/>
                  <a:chOff x="944527" y="4579618"/>
                  <a:chExt cx="2533857" cy="938721"/>
                </a:xfrm>
              </p:grpSpPr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2575207" y="4579620"/>
                    <a:ext cx="903177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+     +</a:t>
                    </a:r>
                    <a:endPara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 +</a:t>
                    </a:r>
                    <a:endPara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 -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+     +</a:t>
                    </a:r>
                    <a:endPara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4    8     12     </a:t>
                    </a:r>
                    <a:endPara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944527" y="4579618"/>
                    <a:ext cx="1630680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BRAF</a:t>
                    </a:r>
                    <a:r>
                      <a:rPr lang="en-GB" sz="1100" b="1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V600 </a:t>
                    </a:r>
                    <a:r>
                      <a:rPr lang="en-GB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Mutation</a:t>
                    </a:r>
                  </a:p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BRAF/MEK </a:t>
                    </a:r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Inhibitor</a:t>
                    </a:r>
                  </a:p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Brain </a:t>
                    </a:r>
                    <a:r>
                      <a:rPr lang="de-DE" sz="1100" b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metastasis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:r>
                      <a:rPr lang="de-DE" sz="1100" b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Melanoma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:r>
                      <a:rPr lang="de-DE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57" name="Textfeld 56"/>
            <p:cNvSpPr txBox="1"/>
            <p:nvPr/>
          </p:nvSpPr>
          <p:spPr>
            <a:xfrm>
              <a:off x="1848007" y="297951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1848006" y="3027538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40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59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NBM_mut vs control (Fig.1)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19</cp:revision>
  <dcterms:created xsi:type="dcterms:W3CDTF">2021-03-11T11:44:34Z</dcterms:created>
  <dcterms:modified xsi:type="dcterms:W3CDTF">2021-03-22T15:55:04Z</dcterms:modified>
</cp:coreProperties>
</file>