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08D-864E-4D85-B8B2-20BFA1F3950E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253D-455F-47AA-B682-CF1B50A95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4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08D-864E-4D85-B8B2-20BFA1F3950E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253D-455F-47AA-B682-CF1B50A95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39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08D-864E-4D85-B8B2-20BFA1F3950E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253D-455F-47AA-B682-CF1B50A95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47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08D-864E-4D85-B8B2-20BFA1F3950E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253D-455F-47AA-B682-CF1B50A95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18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08D-864E-4D85-B8B2-20BFA1F3950E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253D-455F-47AA-B682-CF1B50A95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08D-864E-4D85-B8B2-20BFA1F3950E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253D-455F-47AA-B682-CF1B50A95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4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08D-864E-4D85-B8B2-20BFA1F3950E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253D-455F-47AA-B682-CF1B50A95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3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08D-864E-4D85-B8B2-20BFA1F3950E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253D-455F-47AA-B682-CF1B50A95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97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08D-864E-4D85-B8B2-20BFA1F3950E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253D-455F-47AA-B682-CF1B50A95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6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08D-864E-4D85-B8B2-20BFA1F3950E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253D-455F-47AA-B682-CF1B50A95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2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08D-864E-4D85-B8B2-20BFA1F3950E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253D-455F-47AA-B682-CF1B50A95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F08D-864E-4D85-B8B2-20BFA1F3950E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253D-455F-47AA-B682-CF1B50A951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46" y="126166"/>
            <a:ext cx="6620907" cy="660566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3360" y="2617940"/>
            <a:ext cx="122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Messung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39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78" y="476683"/>
            <a:ext cx="7897501" cy="594477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3360" y="2617940"/>
            <a:ext cx="122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Messung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0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21" y="424166"/>
            <a:ext cx="9567957" cy="600966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0575" y="2642992"/>
            <a:ext cx="122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Messung 3</a:t>
            </a:r>
          </a:p>
        </p:txBody>
      </p:sp>
    </p:spTree>
    <p:extLst>
      <p:ext uri="{BB962C8B-B14F-4D97-AF65-F5344CB8AC3E}">
        <p14:creationId xmlns:p14="http://schemas.microsoft.com/office/powerpoint/2010/main" val="87409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21" y="424166"/>
            <a:ext cx="9567957" cy="600966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3360" y="2617940"/>
            <a:ext cx="122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Messung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41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46" y="240400"/>
            <a:ext cx="9488307" cy="63772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25261" y="2967335"/>
            <a:ext cx="137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Mittelwert aus allen 4 Messungen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00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40" y="583100"/>
            <a:ext cx="8393120" cy="56918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25261" y="2967335"/>
            <a:ext cx="137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Mittelwert aus Messung 2-4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20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Elbe Kliniken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Zellbiologie</dc:creator>
  <cp:lastModifiedBy>Zellbiologie</cp:lastModifiedBy>
  <cp:revision>1</cp:revision>
  <dcterms:created xsi:type="dcterms:W3CDTF">2021-09-09T14:26:59Z</dcterms:created>
  <dcterms:modified xsi:type="dcterms:W3CDTF">2021-09-30T13:45:31Z</dcterms:modified>
</cp:coreProperties>
</file>