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37671-E5E3-96DD-AD45-63CC7644E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EB9348-458B-E0F3-A1BE-8AF1EF3B9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6" indent="0" algn="ctr">
              <a:buNone/>
              <a:defRPr sz="2000"/>
            </a:lvl2pPr>
            <a:lvl3pPr marL="914372" indent="0" algn="ctr">
              <a:buNone/>
              <a:defRPr sz="1801"/>
            </a:lvl3pPr>
            <a:lvl4pPr marL="1371560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3" indent="0" algn="ctr">
              <a:buNone/>
              <a:defRPr sz="1600"/>
            </a:lvl6pPr>
            <a:lvl7pPr marL="2743119" indent="0" algn="ctr">
              <a:buNone/>
              <a:defRPr sz="1600"/>
            </a:lvl7pPr>
            <a:lvl8pPr marL="3200307" indent="0" algn="ctr">
              <a:buNone/>
              <a:defRPr sz="1600"/>
            </a:lvl8pPr>
            <a:lvl9pPr marL="3657493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117B94-DD7D-1096-78D0-D64A0E0A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F3AD-BD77-48B9-BEBB-C431F5149506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F162C4-F6F4-3145-1C45-1AF208DA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280358-2940-086B-14DF-C266B476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6BA-7C07-45B0-A196-1B5D492A4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48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F2136-173D-2C5C-2EE3-8A97408A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DA42A6-821C-7868-008E-2D5BCCE5D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2222F9-67A6-BD03-5017-F54C4587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F3AD-BD77-48B9-BEBB-C431F5149506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5A4511-2087-57DA-27F2-C75E4A7B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53C4B1-294B-F62E-15F5-08C3637C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6BA-7C07-45B0-A196-1B5D492A4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02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93256B-1006-BB9C-D350-6D8DE607C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6CC6AA-F350-13C2-4E22-B2C2ADB10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3E8B32-3FE5-E8BB-F9CA-1411FB66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F3AD-BD77-48B9-BEBB-C431F5149506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2FE863-B524-41C1-F83E-2DECAE4E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F2E396-4C56-7A30-363B-14422578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6BA-7C07-45B0-A196-1B5D492A4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66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F5904-38EB-8E4F-7F82-8FEECDC2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ABFE7E-81BF-B04B-9ABF-6C7127C3C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4600DD-7A25-1C9E-F736-4E618AB1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F3AD-BD77-48B9-BEBB-C431F5149506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C940D0-81B0-EC83-EC9C-9A5FBA4E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7537E-C9E6-9EE2-4B73-8081E1ED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6BA-7C07-45B0-A196-1B5D492A4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49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FC1AB-E874-879E-48F9-3A6A4D64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668BEB-F541-75CA-7D7C-AF49829D5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6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2" indent="0">
              <a:buNone/>
              <a:defRPr sz="1801">
                <a:solidFill>
                  <a:schemeClr val="tx1">
                    <a:tint val="82000"/>
                  </a:schemeClr>
                </a:solidFill>
              </a:defRPr>
            </a:lvl3pPr>
            <a:lvl4pPr marL="13715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3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1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0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49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0C6CDE-1D4A-8EA8-9DB7-D1988C1E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F3AD-BD77-48B9-BEBB-C431F5149506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D70337-190E-61D5-6BBF-A16FEB61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C927EE-EDA9-4888-C0DC-D7A6ED28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6BA-7C07-45B0-A196-1B5D492A4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84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1D756-1164-ECEB-9627-57A365ED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D2FD87-CB49-C778-AFA8-0FC732CD7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18939F-D787-5F66-D4FD-E0524AEF4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4F83BD-A7C0-07D9-D263-89544795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F3AD-BD77-48B9-BEBB-C431F5149506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183D62-959C-EA79-2571-C8BBA742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1567B5-F5F5-A354-8897-DF2A044B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6BA-7C07-45B0-A196-1B5D492A4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61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79538-2150-5B0F-B54B-01AF5467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40FA6E-2C97-B293-B94E-CDABEA17A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6" indent="0">
              <a:buNone/>
              <a:defRPr sz="2000" b="1"/>
            </a:lvl2pPr>
            <a:lvl3pPr marL="914372" indent="0">
              <a:buNone/>
              <a:defRPr sz="1801" b="1"/>
            </a:lvl3pPr>
            <a:lvl4pPr marL="1371560" indent="0">
              <a:buNone/>
              <a:defRPr sz="1600" b="1"/>
            </a:lvl4pPr>
            <a:lvl5pPr marL="1828746" indent="0">
              <a:buNone/>
              <a:defRPr sz="1600" b="1"/>
            </a:lvl5pPr>
            <a:lvl6pPr marL="2285933" indent="0">
              <a:buNone/>
              <a:defRPr sz="1600" b="1"/>
            </a:lvl6pPr>
            <a:lvl7pPr marL="2743119" indent="0">
              <a:buNone/>
              <a:defRPr sz="1600" b="1"/>
            </a:lvl7pPr>
            <a:lvl8pPr marL="3200307" indent="0">
              <a:buNone/>
              <a:defRPr sz="1600" b="1"/>
            </a:lvl8pPr>
            <a:lvl9pPr marL="365749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A00230-6F9F-7126-B235-BF2C6FF7F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1D939A-B26E-CDBF-4CC8-CF0378974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6" indent="0">
              <a:buNone/>
              <a:defRPr sz="2000" b="1"/>
            </a:lvl2pPr>
            <a:lvl3pPr marL="914372" indent="0">
              <a:buNone/>
              <a:defRPr sz="1801" b="1"/>
            </a:lvl3pPr>
            <a:lvl4pPr marL="1371560" indent="0">
              <a:buNone/>
              <a:defRPr sz="1600" b="1"/>
            </a:lvl4pPr>
            <a:lvl5pPr marL="1828746" indent="0">
              <a:buNone/>
              <a:defRPr sz="1600" b="1"/>
            </a:lvl5pPr>
            <a:lvl6pPr marL="2285933" indent="0">
              <a:buNone/>
              <a:defRPr sz="1600" b="1"/>
            </a:lvl6pPr>
            <a:lvl7pPr marL="2743119" indent="0">
              <a:buNone/>
              <a:defRPr sz="1600" b="1"/>
            </a:lvl7pPr>
            <a:lvl8pPr marL="3200307" indent="0">
              <a:buNone/>
              <a:defRPr sz="1600" b="1"/>
            </a:lvl8pPr>
            <a:lvl9pPr marL="365749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CDE5BB-EBCD-51AC-0BB0-D53E0C2DB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55F00BC-1EFE-DFF8-2221-A317DA4B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F3AD-BD77-48B9-BEBB-C431F5149506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670645-4F79-33A7-71B7-394EA2C2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2312A2-EEB2-B068-6536-74F1029C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6BA-7C07-45B0-A196-1B5D492A4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72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010C7-C5FB-C040-9B03-0164F727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864882-0259-EEB1-AA89-950E20E2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F3AD-BD77-48B9-BEBB-C431F5149506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E9A317-5409-305E-3EE6-579842F5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472A69-7702-F4A4-3964-046BFE33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6BA-7C07-45B0-A196-1B5D492A4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47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6314EE-0F53-EA0F-0E54-19B53EDB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F3AD-BD77-48B9-BEBB-C431F5149506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2DADAB-A132-3A2B-D983-49D91BEA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01F837-3171-2537-264C-0A967616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6BA-7C07-45B0-A196-1B5D492A4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57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741525-5B33-D4D8-D631-E65F8943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E8BD40-DC7F-D769-57C3-84125805B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F3C11A-F1CB-7834-5758-A0285EEBB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6" indent="0">
              <a:buNone/>
              <a:defRPr sz="1401"/>
            </a:lvl2pPr>
            <a:lvl3pPr marL="914372" indent="0">
              <a:buNone/>
              <a:defRPr sz="1200"/>
            </a:lvl3pPr>
            <a:lvl4pPr marL="1371560" indent="0">
              <a:buNone/>
              <a:defRPr sz="1001"/>
            </a:lvl4pPr>
            <a:lvl5pPr marL="1828746" indent="0">
              <a:buNone/>
              <a:defRPr sz="1001"/>
            </a:lvl5pPr>
            <a:lvl6pPr marL="2285933" indent="0">
              <a:buNone/>
              <a:defRPr sz="1001"/>
            </a:lvl6pPr>
            <a:lvl7pPr marL="2743119" indent="0">
              <a:buNone/>
              <a:defRPr sz="1001"/>
            </a:lvl7pPr>
            <a:lvl8pPr marL="3200307" indent="0">
              <a:buNone/>
              <a:defRPr sz="1001"/>
            </a:lvl8pPr>
            <a:lvl9pPr marL="3657493" indent="0">
              <a:buNone/>
              <a:defRPr sz="10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B8359A-94F6-8912-F43E-5C775432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F3AD-BD77-48B9-BEBB-C431F5149506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34310F-43AF-D51E-05A7-32BB851E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505D76-FD60-0D5D-A379-4E288FA0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6BA-7C07-45B0-A196-1B5D492A4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26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DAF2D-F844-83FA-9498-41673BB1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A63953-7F5B-E6EB-7D75-1BA60FEBE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6" indent="0">
              <a:buNone/>
              <a:defRPr sz="2800"/>
            </a:lvl2pPr>
            <a:lvl3pPr marL="914372" indent="0">
              <a:buNone/>
              <a:defRPr sz="2400"/>
            </a:lvl3pPr>
            <a:lvl4pPr marL="1371560" indent="0">
              <a:buNone/>
              <a:defRPr sz="2000"/>
            </a:lvl4pPr>
            <a:lvl5pPr marL="1828746" indent="0">
              <a:buNone/>
              <a:defRPr sz="2000"/>
            </a:lvl5pPr>
            <a:lvl6pPr marL="2285933" indent="0">
              <a:buNone/>
              <a:defRPr sz="2000"/>
            </a:lvl6pPr>
            <a:lvl7pPr marL="2743119" indent="0">
              <a:buNone/>
              <a:defRPr sz="2000"/>
            </a:lvl7pPr>
            <a:lvl8pPr marL="3200307" indent="0">
              <a:buNone/>
              <a:defRPr sz="2000"/>
            </a:lvl8pPr>
            <a:lvl9pPr marL="3657493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5212C4-8DC7-23DD-A771-7B815124D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6" indent="0">
              <a:buNone/>
              <a:defRPr sz="1401"/>
            </a:lvl2pPr>
            <a:lvl3pPr marL="914372" indent="0">
              <a:buNone/>
              <a:defRPr sz="1200"/>
            </a:lvl3pPr>
            <a:lvl4pPr marL="1371560" indent="0">
              <a:buNone/>
              <a:defRPr sz="1001"/>
            </a:lvl4pPr>
            <a:lvl5pPr marL="1828746" indent="0">
              <a:buNone/>
              <a:defRPr sz="1001"/>
            </a:lvl5pPr>
            <a:lvl6pPr marL="2285933" indent="0">
              <a:buNone/>
              <a:defRPr sz="1001"/>
            </a:lvl6pPr>
            <a:lvl7pPr marL="2743119" indent="0">
              <a:buNone/>
              <a:defRPr sz="1001"/>
            </a:lvl7pPr>
            <a:lvl8pPr marL="3200307" indent="0">
              <a:buNone/>
              <a:defRPr sz="1001"/>
            </a:lvl8pPr>
            <a:lvl9pPr marL="3657493" indent="0">
              <a:buNone/>
              <a:defRPr sz="10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EDC205-531B-6B42-D622-9EE37D95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F3AD-BD77-48B9-BEBB-C431F5149506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C4D1B4-6FEC-E7EE-4256-CA05A90A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4B5C49-A58A-BADE-84C1-0DB8942E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6BA-7C07-45B0-A196-1B5D492A4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92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BF36EF-3448-9B2C-5DB5-D3D17EA4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5F0DD6-D247-642D-2CE6-C5A64D7E0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71F63E-87D1-86EE-A2B7-5A8C8C7A4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EEF3AD-BD77-48B9-BEBB-C431F5149506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0EBB69-92D2-BD49-8C60-DA6F4B044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A6339D-DD7A-EEDC-29D8-1417CCF1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CB16BA-7C07-45B0-A196-1B5D492A4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02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7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1" indent="-228593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7" indent="-228593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53" indent="-228593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9" indent="-228593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6" indent="-228593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4" indent="-228593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00" indent="-228593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86" indent="-228593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6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72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0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6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3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9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7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3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995B0E75-5FEB-C92E-D878-7928B9FCF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8" y="2"/>
            <a:ext cx="6858000" cy="6858000"/>
          </a:xfrm>
          <a:prstGeom prst="rect">
            <a:avLst/>
          </a:prstGeom>
        </p:spPr>
      </p:pic>
      <p:pic>
        <p:nvPicPr>
          <p:cNvPr id="23" name="Grafik 22" descr="Ein Bild, das Text, Karte Menü, Dokument, Screenshot enthält.&#10;&#10;Automatisch generierte Beschreibung">
            <a:extLst>
              <a:ext uri="{FF2B5EF4-FFF2-40B4-BE49-F238E27FC236}">
                <a16:creationId xmlns:a16="http://schemas.microsoft.com/office/drawing/2014/main" id="{4F50E6BE-4E52-6872-FFE9-A6C90B4658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2" t="4373" r="17568" b="7218"/>
          <a:stretch/>
        </p:blipFill>
        <p:spPr>
          <a:xfrm>
            <a:off x="7059715" y="102741"/>
            <a:ext cx="3681047" cy="3240000"/>
          </a:xfrm>
          <a:prstGeom prst="rect">
            <a:avLst/>
          </a:prstGeom>
        </p:spPr>
      </p:pic>
      <p:pic>
        <p:nvPicPr>
          <p:cNvPr id="25" name="Grafik 24" descr="Ein Bild, das Text, Screenshot, Schrift, Karte Menü enthält.&#10;&#10;Automatisch generierte Beschreibung">
            <a:extLst>
              <a:ext uri="{FF2B5EF4-FFF2-40B4-BE49-F238E27FC236}">
                <a16:creationId xmlns:a16="http://schemas.microsoft.com/office/drawing/2014/main" id="{A926B3A3-21DD-0C7D-528E-7C05A70C2F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5" t="4005" r="20394" b="3653"/>
          <a:stretch/>
        </p:blipFill>
        <p:spPr>
          <a:xfrm>
            <a:off x="7233175" y="3618000"/>
            <a:ext cx="3334125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1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Bender</dc:creator>
  <cp:lastModifiedBy>Marc Bender</cp:lastModifiedBy>
  <cp:revision>1</cp:revision>
  <dcterms:created xsi:type="dcterms:W3CDTF">2024-05-07T14:03:41Z</dcterms:created>
  <dcterms:modified xsi:type="dcterms:W3CDTF">2024-05-07T14:13:07Z</dcterms:modified>
</cp:coreProperties>
</file>