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56" r:id="rId3"/>
    <p:sldId id="258" r:id="rId4"/>
    <p:sldId id="257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F76AA-163E-4CDD-8BB6-6866D6D239D0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99519-DDF4-4256-A715-4AAE077611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9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99519-DDF4-4256-A715-4AAE0776115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94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F7C9D-D42B-4364-8CE6-56A156CBA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C500F8-E6AF-49F4-B79A-3A3DBB8F7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6B5EC-9220-4880-ABFA-8CF8514B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84D-24C1-4ADC-AF32-E9E5AD1D9810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273224-BC80-4ED3-AAD5-D6B05B39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1E53C4-06C5-41F8-AB5D-55BC0DE6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FB0C-4A89-4AD4-AF35-C2CE80298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8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1EAD8-95FC-45D2-A283-8C94FDC7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FB309B-FFCE-4B9D-B9A1-95C03BCF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A5539-C241-461A-A8CD-7A16C297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84D-24C1-4ADC-AF32-E9E5AD1D9810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7A885-DE75-43D4-A2CE-C1491DCF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D31BC-E33C-49FC-BEAC-229A434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FB0C-4A89-4AD4-AF35-C2CE80298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33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F22C6D-E756-4179-9A9F-F98DE99D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39C216-34D7-425C-B57C-5AFA620D8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A59041-2834-4197-8C4E-5BA24445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84D-24C1-4ADC-AF32-E9E5AD1D9810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374E5F-407A-4EE1-86E4-77865B52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C05303-A3EB-4644-9625-88B05B10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FB0C-4A89-4AD4-AF35-C2CE80298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22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8CD87-23D9-484F-8145-1911CCDD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7DCF9-23A5-4A3B-B481-CB93C397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4320F5-4FCA-4967-AB73-CD902C68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84D-24C1-4ADC-AF32-E9E5AD1D9810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FA4881-0137-4F0A-8250-FA69ED76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33460-9E24-4A8D-8957-793E76D1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FB0C-4A89-4AD4-AF35-C2CE80298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9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D4C56-800C-44A9-8AB1-971A7933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EF3154-29BE-47DA-A6C2-E506692D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7AB9C7-A7BE-464C-8B21-D90F586A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84D-24C1-4ADC-AF32-E9E5AD1D9810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653B4-398C-47E1-B59D-E37168D0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37E10-1A48-4A2A-9C22-A8536475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FB0C-4A89-4AD4-AF35-C2CE80298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31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06F04-8DAB-4A04-8D99-729458B1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ED05B5-CC8F-4CA3-B085-FA0C19F14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F02CAB-005E-4DED-B955-3CF9FC755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F940BF-CE19-404F-B9B6-F015B5EF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84D-24C1-4ADC-AF32-E9E5AD1D9810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F99973-4FB1-4800-BCD8-084099D7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2D170D-7A6E-47DC-92A2-9DC3A345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FB0C-4A89-4AD4-AF35-C2CE80298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2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A8AFA-674A-4AA5-8BE1-44D3B5D3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2F8EC-80E3-4E22-A34E-5E3358F8A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515CAB-E4AD-48CA-89F8-FE76C584B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795141-8D98-4698-B740-C3B26996A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71ED95-2B85-440A-9AD0-9A317AF4F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1C8AF6-C1DB-49C9-99AF-4BF447DF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84D-24C1-4ADC-AF32-E9E5AD1D9810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E7E2B7E-DBA6-4B19-8839-7A095005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93410A-AC4E-4EEA-8720-EA5D8800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FB0C-4A89-4AD4-AF35-C2CE80298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F06A6-B127-48AE-8BDB-4FD9FA7F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AFBDC-FBD9-4C18-A19B-3FB59C6E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84D-24C1-4ADC-AF32-E9E5AD1D9810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DD6AF2-6A2F-4BB6-8E49-AD47D34A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CBC48F-0D7B-4542-A649-97CCBD24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FB0C-4A89-4AD4-AF35-C2CE80298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03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9C5E1D-146E-4FAD-A877-F1E93770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84D-24C1-4ADC-AF32-E9E5AD1D9810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B9A22D-32FE-4B2A-9FF3-D6D4B71E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7E4A17-9D30-47A4-A0F5-222BDE3B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FB0C-4A89-4AD4-AF35-C2CE80298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94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B7A74-2035-4766-9A8C-5E9CDF24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D8717B-CA21-46D2-8750-5657F250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D0D722-7CAB-4ABD-BF67-06E7BFD98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F3C61D-501C-4428-AFBB-72119823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84D-24C1-4ADC-AF32-E9E5AD1D9810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442F6C-5249-4012-8B05-13F3AC4E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34FE75-DF20-4E91-9207-93EFACF9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FB0C-4A89-4AD4-AF35-C2CE80298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20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80A3E-F380-4AEB-A047-0043D539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AE4780-E1DC-412D-8B64-641927B85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CADFE6-77F6-45B0-8E4E-2257E642A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AAFBE0-0CCD-48C4-9108-9E9B3D5D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284D-24C1-4ADC-AF32-E9E5AD1D9810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9AB2EE-8D29-4490-AFE0-6C9D40D8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2694E-1C92-4C54-B091-8E4E3F3D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FB0C-4A89-4AD4-AF35-C2CE80298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36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C9B602-DE06-4F7E-A7DE-DDB9C27B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923346-C4FD-4D0F-9C88-DE9F4192C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54218B-DE8A-4807-8C23-C51703DC0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284D-24C1-4ADC-AF32-E9E5AD1D9810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8BEF60-057A-40F1-9161-8D9C8EE95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13404-9A55-4F8C-BA1B-823C75EB9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FB0C-4A89-4AD4-AF35-C2CE80298C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10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421C7-964C-4F95-AD8D-92DE56BF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plot.heights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4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D9C841F-F51B-490C-B4A2-99F3BFEB1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52" y="774153"/>
            <a:ext cx="8229617" cy="47548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68C767E-2571-48D8-BA1F-F754704FD482}"/>
              </a:ext>
            </a:extLst>
          </p:cNvPr>
          <p:cNvSpPr txBox="1"/>
          <p:nvPr/>
        </p:nvSpPr>
        <p:spPr>
          <a:xfrm>
            <a:off x="9183393" y="5672881"/>
            <a:ext cx="3236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Plot.height</a:t>
            </a:r>
            <a:r>
              <a:rPr lang="de-DE" dirty="0"/>
              <a:t> = 0.7</a:t>
            </a:r>
          </a:p>
          <a:p>
            <a:r>
              <a:rPr lang="de-DE" dirty="0" err="1"/>
              <a:t>Legend.position</a:t>
            </a:r>
            <a:r>
              <a:rPr lang="de-DE" dirty="0"/>
              <a:t> = „</a:t>
            </a:r>
            <a:r>
              <a:rPr lang="de-DE" dirty="0" err="1"/>
              <a:t>right</a:t>
            </a:r>
            <a:r>
              <a:rPr lang="de-DE" dirty="0"/>
              <a:t>“</a:t>
            </a:r>
          </a:p>
          <a:p>
            <a:r>
              <a:rPr lang="de-DE" dirty="0" err="1">
                <a:solidFill>
                  <a:srgbClr val="FF0000"/>
                </a:solidFill>
              </a:rPr>
              <a:t>Risk.table.width</a:t>
            </a:r>
            <a:r>
              <a:rPr lang="de-DE" dirty="0">
                <a:solidFill>
                  <a:srgbClr val="FF0000"/>
                </a:solidFill>
              </a:rPr>
              <a:t> = 0.92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3C6F9D-1E44-48B2-BE44-E34B0129840B}"/>
              </a:ext>
            </a:extLst>
          </p:cNvPr>
          <p:cNvSpPr txBox="1"/>
          <p:nvPr/>
        </p:nvSpPr>
        <p:spPr>
          <a:xfrm>
            <a:off x="287675" y="6133672"/>
            <a:ext cx="796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risk.table.width</a:t>
            </a:r>
            <a:r>
              <a:rPr lang="de-DE" dirty="0"/>
              <a:t> (0.92)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legend.position</a:t>
            </a:r>
            <a:r>
              <a:rPr lang="de-DE" dirty="0"/>
              <a:t> = „top“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accordingly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legend.position</a:t>
            </a:r>
            <a:r>
              <a:rPr lang="de-DE" dirty="0"/>
              <a:t> = „</a:t>
            </a:r>
            <a:r>
              <a:rPr lang="de-DE" dirty="0" err="1"/>
              <a:t>right</a:t>
            </a:r>
            <a:r>
              <a:rPr lang="de-DE" dirty="0"/>
              <a:t>“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404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BE3D0BD-FB45-4F6B-9F4A-170C66A9F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1051555"/>
            <a:ext cx="8229617" cy="47548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E25B523-3178-4CAD-B49A-FA501B4AB3DD}"/>
              </a:ext>
            </a:extLst>
          </p:cNvPr>
          <p:cNvSpPr txBox="1"/>
          <p:nvPr/>
        </p:nvSpPr>
        <p:spPr>
          <a:xfrm>
            <a:off x="9183393" y="5672881"/>
            <a:ext cx="3236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Plot.height</a:t>
            </a:r>
            <a:r>
              <a:rPr lang="de-DE" dirty="0"/>
              <a:t> = 0.7</a:t>
            </a:r>
          </a:p>
          <a:p>
            <a:r>
              <a:rPr lang="de-DE" dirty="0" err="1"/>
              <a:t>Legend.position</a:t>
            </a:r>
            <a:r>
              <a:rPr lang="de-DE" dirty="0"/>
              <a:t> = „</a:t>
            </a:r>
            <a:r>
              <a:rPr lang="de-DE" dirty="0" err="1"/>
              <a:t>right</a:t>
            </a:r>
            <a:r>
              <a:rPr lang="de-DE" dirty="0"/>
              <a:t>“</a:t>
            </a:r>
          </a:p>
          <a:p>
            <a:r>
              <a:rPr lang="de-DE" dirty="0" err="1">
                <a:solidFill>
                  <a:srgbClr val="FF0000"/>
                </a:solidFill>
              </a:rPr>
              <a:t>Risk.table.width</a:t>
            </a:r>
            <a:r>
              <a:rPr lang="de-DE" dirty="0">
                <a:solidFill>
                  <a:srgbClr val="FF0000"/>
                </a:solidFill>
              </a:rPr>
              <a:t> = 0.81</a:t>
            </a:r>
          </a:p>
        </p:txBody>
      </p:sp>
    </p:spTree>
    <p:extLst>
      <p:ext uri="{BB962C8B-B14F-4D97-AF65-F5344CB8AC3E}">
        <p14:creationId xmlns:p14="http://schemas.microsoft.com/office/powerpoint/2010/main" val="346261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ECBFA2B0-8D7B-42D9-9325-13FACFE2FE3D}"/>
              </a:ext>
            </a:extLst>
          </p:cNvPr>
          <p:cNvSpPr txBox="1"/>
          <p:nvPr/>
        </p:nvSpPr>
        <p:spPr>
          <a:xfrm>
            <a:off x="9229626" y="5806445"/>
            <a:ext cx="323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Plot.height</a:t>
            </a:r>
            <a:r>
              <a:rPr lang="de-DE" dirty="0"/>
              <a:t> = 0.7</a:t>
            </a:r>
          </a:p>
          <a:p>
            <a:r>
              <a:rPr lang="de-DE" dirty="0" err="1"/>
              <a:t>Legend.position</a:t>
            </a:r>
            <a:r>
              <a:rPr lang="de-DE" dirty="0"/>
              <a:t> = c(0.9, 0.8)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FAE85DA-120A-4B0D-A7D1-7E32FEA34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94" y="1051555"/>
            <a:ext cx="8229617" cy="47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8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4510306-B725-4768-B457-39C716AD5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64" y="1051555"/>
            <a:ext cx="8229617" cy="47548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1F532A0-9D85-4D55-B7AC-E8B7DC9A4454}"/>
              </a:ext>
            </a:extLst>
          </p:cNvPr>
          <p:cNvSpPr txBox="1"/>
          <p:nvPr/>
        </p:nvSpPr>
        <p:spPr>
          <a:xfrm>
            <a:off x="9229626" y="5806445"/>
            <a:ext cx="323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Plot.height</a:t>
            </a:r>
            <a:r>
              <a:rPr lang="de-DE" dirty="0"/>
              <a:t> = 0.75</a:t>
            </a:r>
          </a:p>
          <a:p>
            <a:r>
              <a:rPr lang="de-DE" dirty="0" err="1"/>
              <a:t>Legend.position</a:t>
            </a:r>
            <a:r>
              <a:rPr lang="de-DE" dirty="0"/>
              <a:t> = c(0.9, 0.8)</a:t>
            </a:r>
          </a:p>
        </p:txBody>
      </p:sp>
    </p:spTree>
    <p:extLst>
      <p:ext uri="{BB962C8B-B14F-4D97-AF65-F5344CB8AC3E}">
        <p14:creationId xmlns:p14="http://schemas.microsoft.com/office/powerpoint/2010/main" val="9898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9FF85E33-9C33-4227-A378-AEC13A0B3C41}"/>
              </a:ext>
            </a:extLst>
          </p:cNvPr>
          <p:cNvSpPr txBox="1"/>
          <p:nvPr/>
        </p:nvSpPr>
        <p:spPr>
          <a:xfrm>
            <a:off x="9212494" y="4928945"/>
            <a:ext cx="323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Plot.height</a:t>
            </a:r>
            <a:r>
              <a:rPr lang="de-DE" dirty="0"/>
              <a:t> = 0.8</a:t>
            </a:r>
          </a:p>
          <a:p>
            <a:r>
              <a:rPr lang="de-DE" dirty="0" err="1"/>
              <a:t>Legend.position</a:t>
            </a:r>
            <a:r>
              <a:rPr lang="de-DE" dirty="0"/>
              <a:t> = c(0.9, 0.8)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E4A57B1-02D6-40AF-8510-F66BD98AC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34" y="1051555"/>
            <a:ext cx="8229617" cy="47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9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F4838-8D3E-4A47-AC96-A10FB9CA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legend  </a:t>
            </a:r>
            <a:r>
              <a:rPr lang="de-DE" dirty="0" err="1"/>
              <a:t>positions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587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6C2DE72-8BE0-474D-905B-BB9628C64196}"/>
              </a:ext>
            </a:extLst>
          </p:cNvPr>
          <p:cNvSpPr txBox="1"/>
          <p:nvPr/>
        </p:nvSpPr>
        <p:spPr>
          <a:xfrm>
            <a:off x="9173119" y="5529983"/>
            <a:ext cx="323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Plot.height</a:t>
            </a:r>
            <a:r>
              <a:rPr lang="de-DE" dirty="0"/>
              <a:t> = 0.7</a:t>
            </a:r>
          </a:p>
          <a:p>
            <a:r>
              <a:rPr lang="de-DE" dirty="0" err="1"/>
              <a:t>Legend.position</a:t>
            </a:r>
            <a:r>
              <a:rPr lang="de-DE" dirty="0"/>
              <a:t> = c(0.9, 0.8)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B47307-A62D-4CA8-96E8-AF3BAB60F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1424"/>
            <a:ext cx="8229617" cy="47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1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F29E1A4-4299-4B11-AF71-9590D9726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917991"/>
            <a:ext cx="8229617" cy="47548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7D1F061-0154-4910-B5C1-0CD56CA0E0B4}"/>
              </a:ext>
            </a:extLst>
          </p:cNvPr>
          <p:cNvSpPr txBox="1"/>
          <p:nvPr/>
        </p:nvSpPr>
        <p:spPr>
          <a:xfrm>
            <a:off x="9183393" y="5672881"/>
            <a:ext cx="323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Plot.height</a:t>
            </a:r>
            <a:r>
              <a:rPr lang="de-DE" dirty="0"/>
              <a:t> = 0.7</a:t>
            </a:r>
          </a:p>
          <a:p>
            <a:r>
              <a:rPr lang="de-DE" dirty="0" err="1"/>
              <a:t>Legend.position</a:t>
            </a:r>
            <a:r>
              <a:rPr lang="de-DE" dirty="0"/>
              <a:t> = c(1, 0.8)</a:t>
            </a:r>
          </a:p>
        </p:txBody>
      </p:sp>
    </p:spTree>
    <p:extLst>
      <p:ext uri="{BB962C8B-B14F-4D97-AF65-F5344CB8AC3E}">
        <p14:creationId xmlns:p14="http://schemas.microsoft.com/office/powerpoint/2010/main" val="336160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CCE2772-2751-44B3-AC3A-54042F9BC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49" y="948814"/>
            <a:ext cx="8229617" cy="47548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37E5086-A83D-4252-81AF-584F29FD6A56}"/>
              </a:ext>
            </a:extLst>
          </p:cNvPr>
          <p:cNvSpPr txBox="1"/>
          <p:nvPr/>
        </p:nvSpPr>
        <p:spPr>
          <a:xfrm>
            <a:off x="9183393" y="5672881"/>
            <a:ext cx="323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Plot.height</a:t>
            </a:r>
            <a:r>
              <a:rPr lang="de-DE" dirty="0"/>
              <a:t> = 0.7</a:t>
            </a:r>
          </a:p>
          <a:p>
            <a:r>
              <a:rPr lang="de-DE" dirty="0" err="1"/>
              <a:t>Legend.position</a:t>
            </a:r>
            <a:r>
              <a:rPr lang="de-DE" dirty="0"/>
              <a:t> = c(0.9, 0.7)</a:t>
            </a:r>
          </a:p>
        </p:txBody>
      </p:sp>
    </p:spTree>
    <p:extLst>
      <p:ext uri="{BB962C8B-B14F-4D97-AF65-F5344CB8AC3E}">
        <p14:creationId xmlns:p14="http://schemas.microsoft.com/office/powerpoint/2010/main" val="65136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39109-A8AF-4CD7-874C-11EBA236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Legend </a:t>
            </a:r>
            <a:r>
              <a:rPr lang="de-DE" dirty="0" err="1"/>
              <a:t>position</a:t>
            </a:r>
            <a:r>
              <a:rPr lang="de-DE" dirty="0"/>
              <a:t> „</a:t>
            </a:r>
            <a:r>
              <a:rPr lang="de-DE" dirty="0" err="1"/>
              <a:t>right</a:t>
            </a:r>
            <a:r>
              <a:rPr lang="de-DE" dirty="0"/>
              <a:t>“ </a:t>
            </a:r>
            <a:r>
              <a:rPr lang="de-DE" dirty="0" err="1"/>
              <a:t>caveat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66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24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Different plot.heights</vt:lpstr>
      <vt:lpstr>PowerPoint-Präsentation</vt:lpstr>
      <vt:lpstr>PowerPoint-Präsentation</vt:lpstr>
      <vt:lpstr>PowerPoint-Präsentation</vt:lpstr>
      <vt:lpstr>Different legend  positions</vt:lpstr>
      <vt:lpstr>PowerPoint-Präsentation</vt:lpstr>
      <vt:lpstr>PowerPoint-Präsentation</vt:lpstr>
      <vt:lpstr>PowerPoint-Präsentation</vt:lpstr>
      <vt:lpstr>Legend position „right“ caveat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plot.heights</dc:title>
  <dc:creator>Marc Bender</dc:creator>
  <cp:lastModifiedBy>Marc Bender</cp:lastModifiedBy>
  <cp:revision>5</cp:revision>
  <dcterms:created xsi:type="dcterms:W3CDTF">2021-08-18T10:15:48Z</dcterms:created>
  <dcterms:modified xsi:type="dcterms:W3CDTF">2021-08-18T10:25:48Z</dcterms:modified>
</cp:coreProperties>
</file>