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128" y="-104"/>
      </p:cViewPr>
      <p:guideLst>
        <p:guide orient="horz" pos="2445"/>
        <p:guide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F8504E-087D-064D-BEF9-7B4994AFF535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103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sv-SE">
              <a:ea typeface="ＭＳ Ｐゴシック" pitchFamily="-111" charset="-128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sv-SE">
              <a:ea typeface="ＭＳ Ｐゴシック" pitchFamily="-111" charset="-128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2209800"/>
            <a:ext cx="7010400" cy="2743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52600" y="6324600"/>
            <a:ext cx="1371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EEEC2-E621-8846-80FF-EBAD3C5C2B5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795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F6A9CD-C7C9-A549-8E70-7E8EFB81FEA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98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752600" y="1676400"/>
            <a:ext cx="342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343000" y="1676400"/>
            <a:ext cx="342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E1B24-EB2D-8249-B8BA-AFA47277D55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701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752600" y="1601899"/>
            <a:ext cx="3420000" cy="745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752600" y="2437965"/>
            <a:ext cx="3420000" cy="37231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332683" y="1600200"/>
            <a:ext cx="3430317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332682" y="2438400"/>
            <a:ext cx="3420000" cy="3733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0" name="Rubrik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31A05-8193-0B4E-BF97-5D6775C411B5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331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E60E4-CB29-3A40-96F9-26C4EE822DA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9CC67-6220-1540-A5C5-28FDE57FAC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69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52600" y="4800600"/>
            <a:ext cx="6705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52600" y="152400"/>
            <a:ext cx="6705600" cy="4575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Drag picture to placeholder or click icon to add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52600" y="5367338"/>
            <a:ext cx="6705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D0CDD-403A-7B40-9843-4421F62F5D7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582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00200" y="1535113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600200" y="2174875"/>
            <a:ext cx="3352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332683" y="1535113"/>
            <a:ext cx="335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332683" y="2174875"/>
            <a:ext cx="33541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0" name="Rubrik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CC80A-8738-D14C-B113-57905B85EC7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228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524000" y="0"/>
            <a:ext cx="0" cy="6858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sv-SE">
              <a:latin typeface="Arial" pitchFamily="-111" charset="0"/>
              <a:ea typeface="+mn-ea"/>
              <a:cs typeface="+mn-cs"/>
            </a:endParaRPr>
          </a:p>
        </p:txBody>
      </p:sp>
      <p:pic>
        <p:nvPicPr>
          <p:cNvPr id="1027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1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2663825"/>
            <a:ext cx="34512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30175"/>
            <a:ext cx="7010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676400"/>
            <a:ext cx="7010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52600" y="6324600"/>
            <a:ext cx="1373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324600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88238" y="6324600"/>
            <a:ext cx="12747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21B2DD-C9F4-7A48-AFE7-FFAC9A005372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sv-SE">
              <a:ea typeface="ＭＳ Ｐゴシック" pitchFamily="-111" charset="-128"/>
              <a:cs typeface="+mn-c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sv-SE">
              <a:ea typeface="ＭＳ Ｐゴシック" pitchFamily="-111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Transportation optimization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Underrubrik 2"/>
          <p:cNvSpPr>
            <a:spLocks noGrp="1"/>
          </p:cNvSpPr>
          <p:nvPr>
            <p:ph type="subTitle" idx="1"/>
          </p:nvPr>
        </p:nvSpPr>
        <p:spPr>
          <a:xfrm>
            <a:off x="2195736" y="1268760"/>
            <a:ext cx="7010400" cy="571128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Av: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Mattias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Bertolino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Jakob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Andr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én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och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Håkan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Lundstedt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2348880"/>
            <a:ext cx="551946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err="1" smtClean="0"/>
              <a:t>Formulera</a:t>
            </a:r>
            <a:r>
              <a:rPr lang="en-US" sz="2600" dirty="0" smtClean="0"/>
              <a:t> </a:t>
            </a:r>
            <a:r>
              <a:rPr lang="en-US" sz="2600" dirty="0" err="1" smtClean="0"/>
              <a:t>optimeringsproblemet</a:t>
            </a:r>
            <a:endParaRPr lang="en-US" sz="2600" dirty="0" smtClean="0"/>
          </a:p>
          <a:p>
            <a:pPr marL="342900" indent="-342900">
              <a:buFont typeface="Arial"/>
              <a:buChar char="•"/>
            </a:pPr>
            <a:endParaRPr lang="en-US" sz="2600" dirty="0" smtClean="0"/>
          </a:p>
          <a:p>
            <a:pPr marL="342900" indent="-342900">
              <a:buFont typeface="Arial"/>
              <a:buChar char="•"/>
            </a:pPr>
            <a:r>
              <a:rPr lang="en-US" sz="2600" dirty="0" err="1" smtClean="0"/>
              <a:t>Lös</a:t>
            </a:r>
            <a:r>
              <a:rPr lang="en-US" sz="2600" dirty="0" smtClean="0"/>
              <a:t> med given </a:t>
            </a:r>
            <a:r>
              <a:rPr lang="en-US" sz="2600" dirty="0" err="1" smtClean="0"/>
              <a:t>kostnadsmatris</a:t>
            </a:r>
            <a:endParaRPr lang="en-US" sz="2600" dirty="0" smtClean="0"/>
          </a:p>
          <a:p>
            <a:pPr marL="342900" indent="-342900">
              <a:buFont typeface="Arial"/>
              <a:buChar char="•"/>
            </a:pPr>
            <a:endParaRPr lang="en-US" sz="2600" dirty="0" smtClean="0"/>
          </a:p>
          <a:p>
            <a:pPr marL="342900" indent="-342900">
              <a:buFont typeface="Arial"/>
              <a:buChar char="•"/>
            </a:pPr>
            <a:r>
              <a:rPr lang="en-US" sz="2600" dirty="0" err="1" smtClean="0"/>
              <a:t>Lös</a:t>
            </a:r>
            <a:r>
              <a:rPr lang="en-US" sz="2600" dirty="0" smtClean="0"/>
              <a:t> </a:t>
            </a:r>
            <a:r>
              <a:rPr lang="en-US" sz="2600" dirty="0" err="1" smtClean="0"/>
              <a:t>för</a:t>
            </a:r>
            <a:r>
              <a:rPr lang="en-US" sz="2600" dirty="0" smtClean="0"/>
              <a:t> </a:t>
            </a:r>
            <a:r>
              <a:rPr lang="en-US" sz="2600" dirty="0" err="1" smtClean="0"/>
              <a:t>annat</a:t>
            </a:r>
            <a:r>
              <a:rPr lang="en-US" sz="2600" dirty="0" smtClean="0"/>
              <a:t> supply</a:t>
            </a:r>
          </a:p>
          <a:p>
            <a:pPr marL="342900" indent="-342900">
              <a:buFont typeface="Arial"/>
              <a:buChar char="•"/>
            </a:pPr>
            <a:endParaRPr lang="en-US" sz="2600" dirty="0" smtClean="0"/>
          </a:p>
          <a:p>
            <a:pPr marL="342900" indent="-342900">
              <a:buFont typeface="Arial"/>
              <a:buChar char="•"/>
            </a:pPr>
            <a:r>
              <a:rPr lang="en-US" sz="2600" dirty="0" err="1" smtClean="0"/>
              <a:t>Jämför</a:t>
            </a:r>
            <a:r>
              <a:rPr lang="en-US" sz="2600" dirty="0" smtClean="0"/>
              <a:t> </a:t>
            </a:r>
            <a:r>
              <a:rPr lang="en-US" sz="2600" dirty="0" err="1" smtClean="0"/>
              <a:t>interiör</a:t>
            </a:r>
            <a:r>
              <a:rPr lang="en-US" sz="2600" dirty="0" smtClean="0"/>
              <a:t> </a:t>
            </a:r>
            <a:r>
              <a:rPr lang="en-US" sz="2600" dirty="0" err="1" smtClean="0"/>
              <a:t>och</a:t>
            </a:r>
            <a:r>
              <a:rPr lang="en-US" sz="2600" dirty="0" smtClean="0"/>
              <a:t> simplex </a:t>
            </a:r>
            <a:r>
              <a:rPr lang="en-US" sz="2600" dirty="0" err="1" smtClean="0"/>
              <a:t>metod</a:t>
            </a: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 err="1" smtClean="0"/>
              <a:t>kostnadsmatris</a:t>
            </a:r>
            <a:endParaRPr lang="en-US" dirty="0"/>
          </a:p>
        </p:txBody>
      </p:sp>
      <p:pic>
        <p:nvPicPr>
          <p:cNvPr id="4" name="Content Placeholder 3" descr="Skärmavbild 2016-12-06 kl. 13.15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231" b="-39231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98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Formulering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</a:rPr>
              <a:t>% Object function</a:t>
            </a:r>
          </a:p>
          <a:p>
            <a:pPr marL="0" indent="0">
              <a:buNone/>
            </a:pPr>
            <a:r>
              <a:rPr lang="cs-CZ" sz="1600" dirty="0"/>
              <a:t>C = [10, 0, 20, 11, 12, 7, 9, 20, 0, 14, 16, 18]; </a:t>
            </a:r>
          </a:p>
          <a:p>
            <a:pPr marL="0" indent="0">
              <a:buNone/>
            </a:pPr>
            <a:r>
              <a:rPr lang="cs-CZ" sz="1600" dirty="0"/>
              <a:t>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8000"/>
                </a:solidFill>
              </a:rPr>
              <a:t>% Supply </a:t>
            </a:r>
            <a:r>
              <a:rPr lang="cs-CZ" sz="1600" dirty="0" err="1">
                <a:solidFill>
                  <a:srgbClr val="008000"/>
                </a:solidFill>
              </a:rPr>
              <a:t>constraint</a:t>
            </a:r>
            <a:endParaRPr lang="cs-CZ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mr-IN" sz="1600" dirty="0"/>
              <a:t>Ain = blkdiag(ones(1,4), ones(1,4), ones(1,4));</a:t>
            </a:r>
          </a:p>
          <a:p>
            <a:pPr marL="0" indent="0">
              <a:buNone/>
            </a:pPr>
            <a:r>
              <a:rPr lang="mr-IN" sz="1600" dirty="0"/>
              <a:t>supply = [25; 55; 35];</a:t>
            </a:r>
          </a:p>
          <a:p>
            <a:pPr marL="0" indent="0">
              <a:buNone/>
            </a:pPr>
            <a:r>
              <a:rPr lang="mr-IN" sz="1600" dirty="0">
                <a:solidFill>
                  <a:srgbClr val="008000"/>
                </a:solidFill>
              </a:rPr>
              <a:t>% S2 = 60, Q4</a:t>
            </a:r>
          </a:p>
          <a:p>
            <a:pPr marL="0" indent="0">
              <a:buNone/>
            </a:pPr>
            <a:r>
              <a:rPr lang="mr-IN" sz="1600" dirty="0"/>
              <a:t>supply2 = [25; 60; 35];</a:t>
            </a:r>
          </a:p>
          <a:p>
            <a:pPr marL="0" indent="0">
              <a:buNone/>
            </a:pPr>
            <a:r>
              <a:rPr lang="mr-IN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</a:rPr>
              <a:t>% Demand constraint</a:t>
            </a:r>
          </a:p>
          <a:p>
            <a:pPr marL="0" indent="0">
              <a:buNone/>
            </a:pPr>
            <a:r>
              <a:rPr lang="mr-IN" sz="1600" dirty="0"/>
              <a:t>Aeq = [eye(4), eye(4), eye(4)];</a:t>
            </a:r>
          </a:p>
          <a:p>
            <a:pPr marL="0" indent="0">
              <a:buNone/>
            </a:pPr>
            <a:r>
              <a:rPr lang="mr-IN" sz="1600" dirty="0"/>
              <a:t>demand = [15; 45; 30; 25];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460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Ändrat</a:t>
            </a:r>
            <a:r>
              <a:rPr lang="en-US" dirty="0" smtClean="0"/>
              <a:t>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 = [25, 55, 35] till S = [25, 60, 35]</a:t>
            </a:r>
          </a:p>
          <a:p>
            <a:r>
              <a:rPr lang="en-US" dirty="0" err="1" smtClean="0"/>
              <a:t>Olika</a:t>
            </a:r>
            <a:r>
              <a:rPr lang="en-US" dirty="0" smtClean="0"/>
              <a:t> </a:t>
            </a:r>
            <a:r>
              <a:rPr lang="en-US" dirty="0" err="1" smtClean="0"/>
              <a:t>lösningar</a:t>
            </a:r>
            <a:r>
              <a:rPr lang="en-US" dirty="0" smtClean="0"/>
              <a:t> med interior </a:t>
            </a:r>
            <a:r>
              <a:rPr lang="en-US" dirty="0" err="1" smtClean="0"/>
              <a:t>och</a:t>
            </a:r>
            <a:r>
              <a:rPr lang="en-US" dirty="0" smtClean="0"/>
              <a:t> simplex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samma</a:t>
            </a:r>
            <a:r>
              <a:rPr lang="en-US" dirty="0" smtClean="0"/>
              <a:t> </a:t>
            </a:r>
            <a:r>
              <a:rPr lang="en-US" dirty="0" err="1" smtClean="0"/>
              <a:t>kostnad</a:t>
            </a:r>
            <a:r>
              <a:rPr lang="en-US" dirty="0" smtClean="0"/>
              <a:t> (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ändrad</a:t>
            </a:r>
            <a:r>
              <a:rPr lang="en-US" dirty="0" smtClean="0"/>
              <a:t> supply)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0175"/>
            <a:ext cx="7283896" cy="1219200"/>
          </a:xfrm>
        </p:spPr>
        <p:txBody>
          <a:bodyPr/>
          <a:lstStyle/>
          <a:p>
            <a:r>
              <a:rPr lang="en-US" dirty="0" err="1" smtClean="0"/>
              <a:t>Jämför</a:t>
            </a:r>
            <a:r>
              <a:rPr lang="en-US" dirty="0" smtClean="0"/>
              <a:t> </a:t>
            </a:r>
            <a:r>
              <a:rPr lang="en-US" dirty="0" err="1" smtClean="0"/>
              <a:t>interiör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simplex </a:t>
            </a:r>
            <a:r>
              <a:rPr lang="en-US" dirty="0" err="1" smtClean="0"/>
              <a:t>modell</a:t>
            </a:r>
            <a:endParaRPr lang="en-US" dirty="0"/>
          </a:p>
        </p:txBody>
      </p:sp>
      <p:pic>
        <p:nvPicPr>
          <p:cNvPr id="6" name="Content Placeholder 5" descr="Skärmavbild 2016-12-06 kl. 13.24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" b="2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964055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ll(1)">
  <a:themeElements>
    <a:clrScheme name="UU">
      <a:dk1>
        <a:srgbClr val="000000"/>
      </a:dk1>
      <a:lt1>
        <a:srgbClr val="FFFFFF"/>
      </a:lt1>
      <a:dk2>
        <a:srgbClr val="666666"/>
      </a:dk2>
      <a:lt2>
        <a:srgbClr val="B3B3B3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UU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Tom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mall(1).potx</Template>
  <TotalTime>359</TotalTime>
  <Words>186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Powerpoint mall(1)</vt:lpstr>
      <vt:lpstr>Transportation optimization</vt:lpstr>
      <vt:lpstr>Given kostnadsmatris</vt:lpstr>
      <vt:lpstr>Formulering</vt:lpstr>
      <vt:lpstr>Ändrat supply</vt:lpstr>
      <vt:lpstr>Jämför interiör och simplex modell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subject/>
  <dc:creator/>
  <cp:keywords/>
  <dc:description/>
  <cp:lastModifiedBy>Håkan</cp:lastModifiedBy>
  <cp:revision>30</cp:revision>
  <cp:lastPrinted>2008-11-17T13:18:01Z</cp:lastPrinted>
  <dcterms:created xsi:type="dcterms:W3CDTF">2008-10-28T08:18:56Z</dcterms:created>
  <dcterms:modified xsi:type="dcterms:W3CDTF">2016-12-06T12:27:16Z</dcterms:modified>
  <cp:category/>
</cp:coreProperties>
</file>