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i Mozhian M" userId="ac6f1353a7a8c9a4" providerId="LiveId" clId="{1483840C-8C0C-4C45-9341-66A295433669}"/>
    <pc:docChg chg="undo redo custSel addSld modSld modMainMaster">
      <pc:chgData name="Bharathi Mozhian M" userId="ac6f1353a7a8c9a4" providerId="LiveId" clId="{1483840C-8C0C-4C45-9341-66A295433669}" dt="2023-04-18T04:10:27.143" v="8859" actId="20577"/>
      <pc:docMkLst>
        <pc:docMk/>
      </pc:docMkLst>
      <pc:sldChg chg="modSp mod">
        <pc:chgData name="Bharathi Mozhian M" userId="ac6f1353a7a8c9a4" providerId="LiveId" clId="{1483840C-8C0C-4C45-9341-66A295433669}" dt="2023-04-10T02:05:54.791" v="35" actId="20577"/>
        <pc:sldMkLst>
          <pc:docMk/>
          <pc:sldMk cId="1377803179" sldId="256"/>
        </pc:sldMkLst>
        <pc:spChg chg="mod">
          <ac:chgData name="Bharathi Mozhian M" userId="ac6f1353a7a8c9a4" providerId="LiveId" clId="{1483840C-8C0C-4C45-9341-66A295433669}" dt="2023-04-10T02:05:40.401" v="6" actId="6549"/>
          <ac:spMkLst>
            <pc:docMk/>
            <pc:sldMk cId="1377803179" sldId="256"/>
            <ac:spMk id="2" creationId="{CAD8C380-EBD1-CC99-DBDE-AA1BAFC620B6}"/>
          </ac:spMkLst>
        </pc:spChg>
        <pc:spChg chg="mod">
          <ac:chgData name="Bharathi Mozhian M" userId="ac6f1353a7a8c9a4" providerId="LiveId" clId="{1483840C-8C0C-4C45-9341-66A295433669}" dt="2023-04-10T02:05:54.791" v="35" actId="20577"/>
          <ac:spMkLst>
            <pc:docMk/>
            <pc:sldMk cId="1377803179" sldId="256"/>
            <ac:spMk id="3" creationId="{355B60D4-E451-ABA5-EB9A-62A0C0387A60}"/>
          </ac:spMkLst>
        </pc:spChg>
      </pc:sldChg>
      <pc:sldChg chg="modSp new mod modClrScheme chgLayout">
        <pc:chgData name="Bharathi Mozhian M" userId="ac6f1353a7a8c9a4" providerId="LiveId" clId="{1483840C-8C0C-4C45-9341-66A295433669}" dt="2023-04-18T03:56:54.479" v="7606" actId="113"/>
        <pc:sldMkLst>
          <pc:docMk/>
          <pc:sldMk cId="2640322914" sldId="257"/>
        </pc:sldMkLst>
        <pc:spChg chg="mod ord">
          <ac:chgData name="Bharathi Mozhian M" userId="ac6f1353a7a8c9a4" providerId="LiveId" clId="{1483840C-8C0C-4C45-9341-66A295433669}" dt="2023-04-18T03:56:54.479" v="7606" actId="113"/>
          <ac:spMkLst>
            <pc:docMk/>
            <pc:sldMk cId="2640322914" sldId="257"/>
            <ac:spMk id="2" creationId="{F8A1527D-7CEB-D044-CBC9-E4B878FABDA4}"/>
          </ac:spMkLst>
        </pc:spChg>
        <pc:spChg chg="mod ord">
          <ac:chgData name="Bharathi Mozhian M" userId="ac6f1353a7a8c9a4" providerId="LiveId" clId="{1483840C-8C0C-4C45-9341-66A295433669}" dt="2023-04-18T02:00:09.492" v="7569" actId="207"/>
          <ac:spMkLst>
            <pc:docMk/>
            <pc:sldMk cId="2640322914" sldId="257"/>
            <ac:spMk id="3" creationId="{856E6AF2-677C-96CF-87DB-A0F74B325C5E}"/>
          </ac:spMkLst>
        </pc:spChg>
      </pc:sldChg>
      <pc:sldChg chg="addSp delSp modSp new mod modClrScheme chgLayout">
        <pc:chgData name="Bharathi Mozhian M" userId="ac6f1353a7a8c9a4" providerId="LiveId" clId="{1483840C-8C0C-4C45-9341-66A295433669}" dt="2023-04-18T03:56:57.558" v="7607" actId="113"/>
        <pc:sldMkLst>
          <pc:docMk/>
          <pc:sldMk cId="2259569688" sldId="258"/>
        </pc:sldMkLst>
        <pc:spChg chg="del">
          <ac:chgData name="Bharathi Mozhian M" userId="ac6f1353a7a8c9a4" providerId="LiveId" clId="{1483840C-8C0C-4C45-9341-66A295433669}" dt="2023-04-10T02:36:33.968" v="1912" actId="700"/>
          <ac:spMkLst>
            <pc:docMk/>
            <pc:sldMk cId="2259569688" sldId="258"/>
            <ac:spMk id="2" creationId="{631DF0B3-40EC-9090-9435-08E05D48ADFD}"/>
          </ac:spMkLst>
        </pc:spChg>
        <pc:spChg chg="del">
          <ac:chgData name="Bharathi Mozhian M" userId="ac6f1353a7a8c9a4" providerId="LiveId" clId="{1483840C-8C0C-4C45-9341-66A295433669}" dt="2023-04-10T02:36:33.968" v="1912" actId="700"/>
          <ac:spMkLst>
            <pc:docMk/>
            <pc:sldMk cId="2259569688" sldId="258"/>
            <ac:spMk id="3" creationId="{2A9F8FEF-830D-367F-A3D5-80B804AB090E}"/>
          </ac:spMkLst>
        </pc:spChg>
        <pc:spChg chg="add del mod ord">
          <ac:chgData name="Bharathi Mozhian M" userId="ac6f1353a7a8c9a4" providerId="LiveId" clId="{1483840C-8C0C-4C45-9341-66A295433669}" dt="2023-04-10T02:39:03.944" v="1914" actId="700"/>
          <ac:spMkLst>
            <pc:docMk/>
            <pc:sldMk cId="2259569688" sldId="258"/>
            <ac:spMk id="4" creationId="{DD6684C7-71D4-5FC1-3DD4-2273BB20089B}"/>
          </ac:spMkLst>
        </pc:spChg>
        <pc:spChg chg="add del mod ord">
          <ac:chgData name="Bharathi Mozhian M" userId="ac6f1353a7a8c9a4" providerId="LiveId" clId="{1483840C-8C0C-4C45-9341-66A295433669}" dt="2023-04-10T02:39:03.944" v="1914" actId="700"/>
          <ac:spMkLst>
            <pc:docMk/>
            <pc:sldMk cId="2259569688" sldId="258"/>
            <ac:spMk id="5" creationId="{C4FB81C4-00DB-591D-3A17-E6D81D8C3F42}"/>
          </ac:spMkLst>
        </pc:spChg>
        <pc:spChg chg="add mod ord">
          <ac:chgData name="Bharathi Mozhian M" userId="ac6f1353a7a8c9a4" providerId="LiveId" clId="{1483840C-8C0C-4C45-9341-66A295433669}" dt="2023-04-18T03:56:57.558" v="7607" actId="113"/>
          <ac:spMkLst>
            <pc:docMk/>
            <pc:sldMk cId="2259569688" sldId="258"/>
            <ac:spMk id="6" creationId="{CC24D33C-A096-CED6-D389-ABC76DEF0FD3}"/>
          </ac:spMkLst>
        </pc:spChg>
        <pc:spChg chg="add mod ord">
          <ac:chgData name="Bharathi Mozhian M" userId="ac6f1353a7a8c9a4" providerId="LiveId" clId="{1483840C-8C0C-4C45-9341-66A295433669}" dt="2023-04-18T02:00:17.780" v="7571" actId="207"/>
          <ac:spMkLst>
            <pc:docMk/>
            <pc:sldMk cId="2259569688" sldId="258"/>
            <ac:spMk id="7" creationId="{2EA25CF8-593F-09FD-21AF-9E5355AF34F1}"/>
          </ac:spMkLst>
        </pc:spChg>
        <pc:spChg chg="add del">
          <ac:chgData name="Bharathi Mozhian M" userId="ac6f1353a7a8c9a4" providerId="LiveId" clId="{1483840C-8C0C-4C45-9341-66A295433669}" dt="2023-04-10T02:56:34.403" v="2213"/>
          <ac:spMkLst>
            <pc:docMk/>
            <pc:sldMk cId="2259569688" sldId="258"/>
            <ac:spMk id="8" creationId="{23D3B0DA-DFF2-8137-3957-516456B8BCFA}"/>
          </ac:spMkLst>
        </pc:spChg>
        <pc:spChg chg="add del">
          <ac:chgData name="Bharathi Mozhian M" userId="ac6f1353a7a8c9a4" providerId="LiveId" clId="{1483840C-8C0C-4C45-9341-66A295433669}" dt="2023-04-10T02:56:34.403" v="2213"/>
          <ac:spMkLst>
            <pc:docMk/>
            <pc:sldMk cId="2259569688" sldId="258"/>
            <ac:spMk id="9" creationId="{652EBE45-4D7A-BDA8-30C0-BE21D24DD4F9}"/>
          </ac:spMkLst>
        </pc:spChg>
        <pc:spChg chg="add del">
          <ac:chgData name="Bharathi Mozhian M" userId="ac6f1353a7a8c9a4" providerId="LiveId" clId="{1483840C-8C0C-4C45-9341-66A295433669}" dt="2023-04-10T02:56:46.306" v="2215"/>
          <ac:spMkLst>
            <pc:docMk/>
            <pc:sldMk cId="2259569688" sldId="258"/>
            <ac:spMk id="10" creationId="{AA1F2ADA-A4EE-7A81-1122-9FD1CA2AC579}"/>
          </ac:spMkLst>
        </pc:spChg>
        <pc:spChg chg="add del">
          <ac:chgData name="Bharathi Mozhian M" userId="ac6f1353a7a8c9a4" providerId="LiveId" clId="{1483840C-8C0C-4C45-9341-66A295433669}" dt="2023-04-10T02:56:46.306" v="2215"/>
          <ac:spMkLst>
            <pc:docMk/>
            <pc:sldMk cId="2259569688" sldId="258"/>
            <ac:spMk id="11" creationId="{2B4C1EA0-F4DA-C7A4-5CEB-E25382FCF8CF}"/>
          </ac:spMkLst>
        </pc:spChg>
      </pc:sldChg>
      <pc:sldChg chg="addSp delSp modSp new mod">
        <pc:chgData name="Bharathi Mozhian M" userId="ac6f1353a7a8c9a4" providerId="LiveId" clId="{1483840C-8C0C-4C45-9341-66A295433669}" dt="2023-04-18T03:57:05.426" v="7611" actId="113"/>
        <pc:sldMkLst>
          <pc:docMk/>
          <pc:sldMk cId="47412384" sldId="259"/>
        </pc:sldMkLst>
        <pc:spChg chg="mod">
          <ac:chgData name="Bharathi Mozhian M" userId="ac6f1353a7a8c9a4" providerId="LiveId" clId="{1483840C-8C0C-4C45-9341-66A295433669}" dt="2023-04-18T03:57:05.426" v="7611" actId="113"/>
          <ac:spMkLst>
            <pc:docMk/>
            <pc:sldMk cId="47412384" sldId="259"/>
            <ac:spMk id="2" creationId="{341C6814-4A71-2C29-A035-B98F9D8F9BDE}"/>
          </ac:spMkLst>
        </pc:spChg>
        <pc:spChg chg="del mod">
          <ac:chgData name="Bharathi Mozhian M" userId="ac6f1353a7a8c9a4" providerId="LiveId" clId="{1483840C-8C0C-4C45-9341-66A295433669}" dt="2023-04-10T04:01:13.378" v="3007" actId="22"/>
          <ac:spMkLst>
            <pc:docMk/>
            <pc:sldMk cId="47412384" sldId="259"/>
            <ac:spMk id="3" creationId="{22EBA3C8-0816-44E9-3142-DD55CFBDF834}"/>
          </ac:spMkLst>
        </pc:spChg>
        <pc:spChg chg="add mod">
          <ac:chgData name="Bharathi Mozhian M" userId="ac6f1353a7a8c9a4" providerId="LiveId" clId="{1483840C-8C0C-4C45-9341-66A295433669}" dt="2023-04-10T04:03:37.485" v="3024" actId="20577"/>
          <ac:spMkLst>
            <pc:docMk/>
            <pc:sldMk cId="47412384" sldId="259"/>
            <ac:spMk id="7" creationId="{8276F366-C0F5-2094-FF78-D8EBC606F7B7}"/>
          </ac:spMkLst>
        </pc:spChg>
        <pc:picChg chg="add del mod ord">
          <ac:chgData name="Bharathi Mozhian M" userId="ac6f1353a7a8c9a4" providerId="LiveId" clId="{1483840C-8C0C-4C45-9341-66A295433669}" dt="2023-04-10T04:02:33.025" v="3010" actId="478"/>
          <ac:picMkLst>
            <pc:docMk/>
            <pc:sldMk cId="47412384" sldId="259"/>
            <ac:picMk id="5" creationId="{3DD3FB6E-9B89-2359-5D23-CEFD68452A29}"/>
          </ac:picMkLst>
        </pc:picChg>
        <pc:picChg chg="add mod">
          <ac:chgData name="Bharathi Mozhian M" userId="ac6f1353a7a8c9a4" providerId="LiveId" clId="{1483840C-8C0C-4C45-9341-66A295433669}" dt="2023-04-10T04:10:38.215" v="3118" actId="1076"/>
          <ac:picMkLst>
            <pc:docMk/>
            <pc:sldMk cId="47412384" sldId="259"/>
            <ac:picMk id="9" creationId="{61AFF093-45C1-47B0-50C6-94705AC677AA}"/>
          </ac:picMkLst>
        </pc:picChg>
        <pc:picChg chg="add mod">
          <ac:chgData name="Bharathi Mozhian M" userId="ac6f1353a7a8c9a4" providerId="LiveId" clId="{1483840C-8C0C-4C45-9341-66A295433669}" dt="2023-04-10T04:10:44.316" v="3119" actId="1076"/>
          <ac:picMkLst>
            <pc:docMk/>
            <pc:sldMk cId="47412384" sldId="259"/>
            <ac:picMk id="11" creationId="{868BB11C-827C-2A2F-ACF0-AA00B75F3C10}"/>
          </ac:picMkLst>
        </pc:picChg>
      </pc:sldChg>
      <pc:sldChg chg="addSp delSp modSp new mod chgLayout">
        <pc:chgData name="Bharathi Mozhian M" userId="ac6f1353a7a8c9a4" providerId="LiveId" clId="{1483840C-8C0C-4C45-9341-66A295433669}" dt="2023-04-18T03:57:00.837" v="7608" actId="113"/>
        <pc:sldMkLst>
          <pc:docMk/>
          <pc:sldMk cId="4254258379" sldId="260"/>
        </pc:sldMkLst>
        <pc:spChg chg="mod ord">
          <ac:chgData name="Bharathi Mozhian M" userId="ac6f1353a7a8c9a4" providerId="LiveId" clId="{1483840C-8C0C-4C45-9341-66A295433669}" dt="2023-04-18T03:57:00.837" v="7608" actId="113"/>
          <ac:spMkLst>
            <pc:docMk/>
            <pc:sldMk cId="4254258379" sldId="260"/>
            <ac:spMk id="2" creationId="{9741FC83-1557-709C-4377-5E62EB7747D7}"/>
          </ac:spMkLst>
        </pc:spChg>
        <pc:spChg chg="add del mod">
          <ac:chgData name="Bharathi Mozhian M" userId="ac6f1353a7a8c9a4" providerId="LiveId" clId="{1483840C-8C0C-4C45-9341-66A295433669}" dt="2023-04-18T02:00:29.024" v="7573" actId="207"/>
          <ac:spMkLst>
            <pc:docMk/>
            <pc:sldMk cId="4254258379" sldId="260"/>
            <ac:spMk id="3" creationId="{669696D4-F659-C0E0-024D-13787A4A37A2}"/>
          </ac:spMkLst>
        </pc:spChg>
        <pc:picChg chg="add del mod ord">
          <ac:chgData name="Bharathi Mozhian M" userId="ac6f1353a7a8c9a4" providerId="LiveId" clId="{1483840C-8C0C-4C45-9341-66A295433669}" dt="2023-04-10T04:09:24.531" v="3090" actId="22"/>
          <ac:picMkLst>
            <pc:docMk/>
            <pc:sldMk cId="4254258379" sldId="260"/>
            <ac:picMk id="5" creationId="{4882EA4C-B476-BA02-512E-18E628CAB46B}"/>
          </ac:picMkLst>
        </pc:picChg>
        <pc:picChg chg="add mod">
          <ac:chgData name="Bharathi Mozhian M" userId="ac6f1353a7a8c9a4" providerId="LiveId" clId="{1483840C-8C0C-4C45-9341-66A295433669}" dt="2023-04-10T04:09:47.564" v="3117" actId="1076"/>
          <ac:picMkLst>
            <pc:docMk/>
            <pc:sldMk cId="4254258379" sldId="260"/>
            <ac:picMk id="7" creationId="{42F7A2B5-D015-3F1A-5159-5AA5C902E7D1}"/>
          </ac:picMkLst>
        </pc:picChg>
      </pc:sldChg>
      <pc:sldChg chg="modSp new mod">
        <pc:chgData name="Bharathi Mozhian M" userId="ac6f1353a7a8c9a4" providerId="LiveId" clId="{1483840C-8C0C-4C45-9341-66A295433669}" dt="2023-04-18T03:57:08.013" v="7612" actId="113"/>
        <pc:sldMkLst>
          <pc:docMk/>
          <pc:sldMk cId="3339783446" sldId="261"/>
        </pc:sldMkLst>
        <pc:spChg chg="mod">
          <ac:chgData name="Bharathi Mozhian M" userId="ac6f1353a7a8c9a4" providerId="LiveId" clId="{1483840C-8C0C-4C45-9341-66A295433669}" dt="2023-04-18T03:57:08.013" v="7612" actId="113"/>
          <ac:spMkLst>
            <pc:docMk/>
            <pc:sldMk cId="3339783446" sldId="261"/>
            <ac:spMk id="2" creationId="{BAAD123E-7DA2-A6C2-183A-2F255B4AFC84}"/>
          </ac:spMkLst>
        </pc:spChg>
        <pc:spChg chg="mod">
          <ac:chgData name="Bharathi Mozhian M" userId="ac6f1353a7a8c9a4" providerId="LiveId" clId="{1483840C-8C0C-4C45-9341-66A295433669}" dt="2023-04-18T02:00:46.623" v="7575" actId="207"/>
          <ac:spMkLst>
            <pc:docMk/>
            <pc:sldMk cId="3339783446" sldId="261"/>
            <ac:spMk id="3" creationId="{4FE21FAF-BEC5-DAD0-B2A9-7261CC458D2A}"/>
          </ac:spMkLst>
        </pc:spChg>
      </pc:sldChg>
      <pc:sldChg chg="modSp new mod">
        <pc:chgData name="Bharathi Mozhian M" userId="ac6f1353a7a8c9a4" providerId="LiveId" clId="{1483840C-8C0C-4C45-9341-66A295433669}" dt="2023-04-18T03:57:11.027" v="7613" actId="113"/>
        <pc:sldMkLst>
          <pc:docMk/>
          <pc:sldMk cId="243396173" sldId="262"/>
        </pc:sldMkLst>
        <pc:spChg chg="mod">
          <ac:chgData name="Bharathi Mozhian M" userId="ac6f1353a7a8c9a4" providerId="LiveId" clId="{1483840C-8C0C-4C45-9341-66A295433669}" dt="2023-04-18T03:57:11.027" v="7613" actId="113"/>
          <ac:spMkLst>
            <pc:docMk/>
            <pc:sldMk cId="243396173" sldId="262"/>
            <ac:spMk id="2" creationId="{37790037-201C-7094-C4C3-08B7D1FB9E5E}"/>
          </ac:spMkLst>
        </pc:spChg>
        <pc:spChg chg="mod">
          <ac:chgData name="Bharathi Mozhian M" userId="ac6f1353a7a8c9a4" providerId="LiveId" clId="{1483840C-8C0C-4C45-9341-66A295433669}" dt="2023-04-18T02:00:54.961" v="7578" actId="207"/>
          <ac:spMkLst>
            <pc:docMk/>
            <pc:sldMk cId="243396173" sldId="262"/>
            <ac:spMk id="3" creationId="{AB35DFD1-2B9E-E770-A33F-15D8B3ACF19A}"/>
          </ac:spMkLst>
        </pc:spChg>
      </pc:sldChg>
      <pc:sldChg chg="addSp modSp new mod">
        <pc:chgData name="Bharathi Mozhian M" userId="ac6f1353a7a8c9a4" providerId="LiveId" clId="{1483840C-8C0C-4C45-9341-66A295433669}" dt="2023-04-18T03:57:13.878" v="7614" actId="113"/>
        <pc:sldMkLst>
          <pc:docMk/>
          <pc:sldMk cId="2617027239" sldId="263"/>
        </pc:sldMkLst>
        <pc:spChg chg="mod">
          <ac:chgData name="Bharathi Mozhian M" userId="ac6f1353a7a8c9a4" providerId="LiveId" clId="{1483840C-8C0C-4C45-9341-66A295433669}" dt="2023-04-18T03:57:13.878" v="7614" actId="113"/>
          <ac:spMkLst>
            <pc:docMk/>
            <pc:sldMk cId="2617027239" sldId="263"/>
            <ac:spMk id="2" creationId="{671E5820-C279-5BB0-7948-D7765A832444}"/>
          </ac:spMkLst>
        </pc:spChg>
        <pc:spChg chg="mod">
          <ac:chgData name="Bharathi Mozhian M" userId="ac6f1353a7a8c9a4" providerId="LiveId" clId="{1483840C-8C0C-4C45-9341-66A295433669}" dt="2023-04-18T02:01:01.816" v="7580" actId="207"/>
          <ac:spMkLst>
            <pc:docMk/>
            <pc:sldMk cId="2617027239" sldId="263"/>
            <ac:spMk id="3" creationId="{4BC1CD88-ACDB-DBBA-C9B3-3B27993127CA}"/>
          </ac:spMkLst>
        </pc:spChg>
        <pc:picChg chg="add mod">
          <ac:chgData name="Bharathi Mozhian M" userId="ac6f1353a7a8c9a4" providerId="LiveId" clId="{1483840C-8C0C-4C45-9341-66A295433669}" dt="2023-04-10T04:47:42.889" v="6423" actId="1076"/>
          <ac:picMkLst>
            <pc:docMk/>
            <pc:sldMk cId="2617027239" sldId="263"/>
            <ac:picMk id="4" creationId="{AB359C36-362B-17A3-3062-DED6190CA3C8}"/>
          </ac:picMkLst>
        </pc:picChg>
      </pc:sldChg>
      <pc:sldChg chg="addSp delSp modSp new mod">
        <pc:chgData name="Bharathi Mozhian M" userId="ac6f1353a7a8c9a4" providerId="LiveId" clId="{1483840C-8C0C-4C45-9341-66A295433669}" dt="2023-04-18T03:57:16.626" v="7615" actId="113"/>
        <pc:sldMkLst>
          <pc:docMk/>
          <pc:sldMk cId="2555746963" sldId="264"/>
        </pc:sldMkLst>
        <pc:spChg chg="mod">
          <ac:chgData name="Bharathi Mozhian M" userId="ac6f1353a7a8c9a4" providerId="LiveId" clId="{1483840C-8C0C-4C45-9341-66A295433669}" dt="2023-04-18T03:57:16.626" v="7615" actId="113"/>
          <ac:spMkLst>
            <pc:docMk/>
            <pc:sldMk cId="2555746963" sldId="264"/>
            <ac:spMk id="2" creationId="{5D410A1C-A407-C08F-92D8-6889626CDF57}"/>
          </ac:spMkLst>
        </pc:spChg>
        <pc:spChg chg="mod">
          <ac:chgData name="Bharathi Mozhian M" userId="ac6f1353a7a8c9a4" providerId="LiveId" clId="{1483840C-8C0C-4C45-9341-66A295433669}" dt="2023-04-18T02:01:10.923" v="7581" actId="207"/>
          <ac:spMkLst>
            <pc:docMk/>
            <pc:sldMk cId="2555746963" sldId="264"/>
            <ac:spMk id="3" creationId="{9A09DD1E-4189-91F9-8AE3-308C2B702D6A}"/>
          </ac:spMkLst>
        </pc:spChg>
        <pc:picChg chg="add del mod">
          <ac:chgData name="Bharathi Mozhian M" userId="ac6f1353a7a8c9a4" providerId="LiveId" clId="{1483840C-8C0C-4C45-9341-66A295433669}" dt="2023-04-10T04:47:37.602" v="6421" actId="21"/>
          <ac:picMkLst>
            <pc:docMk/>
            <pc:sldMk cId="2555746963" sldId="264"/>
            <ac:picMk id="5" creationId="{A9A23779-EC31-42CB-3DDD-5421AD0F240A}"/>
          </ac:picMkLst>
        </pc:picChg>
      </pc:sldChg>
      <pc:sldChg chg="addSp delSp modSp new mod">
        <pc:chgData name="Bharathi Mozhian M" userId="ac6f1353a7a8c9a4" providerId="LiveId" clId="{1483840C-8C0C-4C45-9341-66A295433669}" dt="2023-04-18T03:57:19.785" v="7616" actId="113"/>
        <pc:sldMkLst>
          <pc:docMk/>
          <pc:sldMk cId="1692367378" sldId="265"/>
        </pc:sldMkLst>
        <pc:spChg chg="mod">
          <ac:chgData name="Bharathi Mozhian M" userId="ac6f1353a7a8c9a4" providerId="LiveId" clId="{1483840C-8C0C-4C45-9341-66A295433669}" dt="2023-04-18T03:57:19.785" v="7616" actId="113"/>
          <ac:spMkLst>
            <pc:docMk/>
            <pc:sldMk cId="1692367378" sldId="265"/>
            <ac:spMk id="2" creationId="{26498DD0-2041-2EE7-3EAA-F2508CA688E2}"/>
          </ac:spMkLst>
        </pc:spChg>
        <pc:spChg chg="mod">
          <ac:chgData name="Bharathi Mozhian M" userId="ac6f1353a7a8c9a4" providerId="LiveId" clId="{1483840C-8C0C-4C45-9341-66A295433669}" dt="2023-04-18T02:01:18.298" v="7584" actId="207"/>
          <ac:spMkLst>
            <pc:docMk/>
            <pc:sldMk cId="1692367378" sldId="265"/>
            <ac:spMk id="3" creationId="{98B4FF5A-B66C-7690-3846-7F1F40E79BF2}"/>
          </ac:spMkLst>
        </pc:spChg>
        <pc:picChg chg="add del mod">
          <ac:chgData name="Bharathi Mozhian M" userId="ac6f1353a7a8c9a4" providerId="LiveId" clId="{1483840C-8C0C-4C45-9341-66A295433669}" dt="2023-04-10T04:48:47.759" v="6432" actId="478"/>
          <ac:picMkLst>
            <pc:docMk/>
            <pc:sldMk cId="1692367378" sldId="265"/>
            <ac:picMk id="5" creationId="{49923A5C-B3AD-47D8-4BA8-EC324C74FFE8}"/>
          </ac:picMkLst>
        </pc:picChg>
        <pc:picChg chg="add mod">
          <ac:chgData name="Bharathi Mozhian M" userId="ac6f1353a7a8c9a4" providerId="LiveId" clId="{1483840C-8C0C-4C45-9341-66A295433669}" dt="2023-04-10T04:49:16.328" v="6438" actId="14100"/>
          <ac:picMkLst>
            <pc:docMk/>
            <pc:sldMk cId="1692367378" sldId="265"/>
            <ac:picMk id="7" creationId="{356F5B2C-FDFC-C459-17A6-80D59C7E37E6}"/>
          </ac:picMkLst>
        </pc:picChg>
      </pc:sldChg>
      <pc:sldChg chg="modSp new mod">
        <pc:chgData name="Bharathi Mozhian M" userId="ac6f1353a7a8c9a4" providerId="LiveId" clId="{1483840C-8C0C-4C45-9341-66A295433669}" dt="2023-04-18T03:57:22.591" v="7617" actId="113"/>
        <pc:sldMkLst>
          <pc:docMk/>
          <pc:sldMk cId="991005673" sldId="266"/>
        </pc:sldMkLst>
        <pc:spChg chg="mod">
          <ac:chgData name="Bharathi Mozhian M" userId="ac6f1353a7a8c9a4" providerId="LiveId" clId="{1483840C-8C0C-4C45-9341-66A295433669}" dt="2023-04-18T03:57:22.591" v="7617" actId="113"/>
          <ac:spMkLst>
            <pc:docMk/>
            <pc:sldMk cId="991005673" sldId="266"/>
            <ac:spMk id="2" creationId="{425CB8F8-F660-A3F2-E88D-46FE9F95744A}"/>
          </ac:spMkLst>
        </pc:spChg>
        <pc:spChg chg="mod">
          <ac:chgData name="Bharathi Mozhian M" userId="ac6f1353a7a8c9a4" providerId="LiveId" clId="{1483840C-8C0C-4C45-9341-66A295433669}" dt="2023-04-18T02:01:24.515" v="7586" actId="207"/>
          <ac:spMkLst>
            <pc:docMk/>
            <pc:sldMk cId="991005673" sldId="266"/>
            <ac:spMk id="3" creationId="{FB9AFE40-E4B2-B210-DA23-FD4D64A71048}"/>
          </ac:spMkLst>
        </pc:spChg>
      </pc:sldChg>
      <pc:sldChg chg="addSp delSp modSp new mod">
        <pc:chgData name="Bharathi Mozhian M" userId="ac6f1353a7a8c9a4" providerId="LiveId" clId="{1483840C-8C0C-4C45-9341-66A295433669}" dt="2023-04-18T03:57:26.537" v="7618" actId="113"/>
        <pc:sldMkLst>
          <pc:docMk/>
          <pc:sldMk cId="3833371601" sldId="267"/>
        </pc:sldMkLst>
        <pc:spChg chg="mod">
          <ac:chgData name="Bharathi Mozhian M" userId="ac6f1353a7a8c9a4" providerId="LiveId" clId="{1483840C-8C0C-4C45-9341-66A295433669}" dt="2023-04-18T03:57:26.537" v="7618" actId="113"/>
          <ac:spMkLst>
            <pc:docMk/>
            <pc:sldMk cId="3833371601" sldId="267"/>
            <ac:spMk id="2" creationId="{BE7503B3-C2A4-4D83-C2DA-94E8FA003DB2}"/>
          </ac:spMkLst>
        </pc:spChg>
        <pc:spChg chg="del">
          <ac:chgData name="Bharathi Mozhian M" userId="ac6f1353a7a8c9a4" providerId="LiveId" clId="{1483840C-8C0C-4C45-9341-66A295433669}" dt="2023-04-10T04:56:47.970" v="6571" actId="22"/>
          <ac:spMkLst>
            <pc:docMk/>
            <pc:sldMk cId="3833371601" sldId="267"/>
            <ac:spMk id="3" creationId="{A2C9CE64-E8B7-77B7-3E6E-66B628A9E90E}"/>
          </ac:spMkLst>
        </pc:spChg>
        <pc:spChg chg="add mod">
          <ac:chgData name="Bharathi Mozhian M" userId="ac6f1353a7a8c9a4" providerId="LiveId" clId="{1483840C-8C0C-4C45-9341-66A295433669}" dt="2023-04-18T02:01:28.653" v="7587" actId="207"/>
          <ac:spMkLst>
            <pc:docMk/>
            <pc:sldMk cId="3833371601" sldId="267"/>
            <ac:spMk id="7" creationId="{BA3477C3-7AD5-DB77-C0DC-8D3434CF47FF}"/>
          </ac:spMkLst>
        </pc:spChg>
        <pc:picChg chg="add del mod ord">
          <ac:chgData name="Bharathi Mozhian M" userId="ac6f1353a7a8c9a4" providerId="LiveId" clId="{1483840C-8C0C-4C45-9341-66A295433669}" dt="2023-04-10T04:57:09.571" v="6572" actId="478"/>
          <ac:picMkLst>
            <pc:docMk/>
            <pc:sldMk cId="3833371601" sldId="267"/>
            <ac:picMk id="5" creationId="{DEADC4B7-07C8-5B61-108D-77DBF1D8F049}"/>
          </ac:picMkLst>
        </pc:picChg>
        <pc:picChg chg="add mod">
          <ac:chgData name="Bharathi Mozhian M" userId="ac6f1353a7a8c9a4" providerId="LiveId" clId="{1483840C-8C0C-4C45-9341-66A295433669}" dt="2023-04-10T04:57:22.605" v="6577" actId="1076"/>
          <ac:picMkLst>
            <pc:docMk/>
            <pc:sldMk cId="3833371601" sldId="267"/>
            <ac:picMk id="9" creationId="{DAD22290-1D78-7DB7-6441-779DC2732985}"/>
          </ac:picMkLst>
        </pc:picChg>
      </pc:sldChg>
      <pc:sldChg chg="modSp new mod">
        <pc:chgData name="Bharathi Mozhian M" userId="ac6f1353a7a8c9a4" providerId="LiveId" clId="{1483840C-8C0C-4C45-9341-66A295433669}" dt="2023-04-18T03:57:29.463" v="7619" actId="113"/>
        <pc:sldMkLst>
          <pc:docMk/>
          <pc:sldMk cId="706916737" sldId="268"/>
        </pc:sldMkLst>
        <pc:spChg chg="mod">
          <ac:chgData name="Bharathi Mozhian M" userId="ac6f1353a7a8c9a4" providerId="LiveId" clId="{1483840C-8C0C-4C45-9341-66A295433669}" dt="2023-04-18T03:57:29.463" v="7619" actId="113"/>
          <ac:spMkLst>
            <pc:docMk/>
            <pc:sldMk cId="706916737" sldId="268"/>
            <ac:spMk id="2" creationId="{4BB581F2-9773-58CB-B2BA-E2E067AFA3ED}"/>
          </ac:spMkLst>
        </pc:spChg>
        <pc:spChg chg="mod">
          <ac:chgData name="Bharathi Mozhian M" userId="ac6f1353a7a8c9a4" providerId="LiveId" clId="{1483840C-8C0C-4C45-9341-66A295433669}" dt="2023-04-18T02:01:34.053" v="7588" actId="207"/>
          <ac:spMkLst>
            <pc:docMk/>
            <pc:sldMk cId="706916737" sldId="268"/>
            <ac:spMk id="3" creationId="{F676D8CC-77E5-F5B3-12B0-47B4B0AF8D1E}"/>
          </ac:spMkLst>
        </pc:spChg>
      </pc:sldChg>
      <pc:sldChg chg="addSp modSp new mod">
        <pc:chgData name="Bharathi Mozhian M" userId="ac6f1353a7a8c9a4" providerId="LiveId" clId="{1483840C-8C0C-4C45-9341-66A295433669}" dt="2023-04-18T04:10:27.143" v="8859" actId="20577"/>
        <pc:sldMkLst>
          <pc:docMk/>
          <pc:sldMk cId="1150238417" sldId="269"/>
        </pc:sldMkLst>
        <pc:spChg chg="mod">
          <ac:chgData name="Bharathi Mozhian M" userId="ac6f1353a7a8c9a4" providerId="LiveId" clId="{1483840C-8C0C-4C45-9341-66A295433669}" dt="2023-04-18T03:58:06.297" v="7620" actId="113"/>
          <ac:spMkLst>
            <pc:docMk/>
            <pc:sldMk cId="1150238417" sldId="269"/>
            <ac:spMk id="2" creationId="{4E666F45-CA99-BB2E-D48A-B613892B7242}"/>
          </ac:spMkLst>
        </pc:spChg>
        <pc:spChg chg="mod">
          <ac:chgData name="Bharathi Mozhian M" userId="ac6f1353a7a8c9a4" providerId="LiveId" clId="{1483840C-8C0C-4C45-9341-66A295433669}" dt="2023-04-18T04:10:27.143" v="8859" actId="20577"/>
          <ac:spMkLst>
            <pc:docMk/>
            <pc:sldMk cId="1150238417" sldId="269"/>
            <ac:spMk id="3" creationId="{F1E1411F-E0F0-7B25-AB00-0150CD06A5CC}"/>
          </ac:spMkLst>
        </pc:spChg>
        <pc:picChg chg="add mod">
          <ac:chgData name="Bharathi Mozhian M" userId="ac6f1353a7a8c9a4" providerId="LiveId" clId="{1483840C-8C0C-4C45-9341-66A295433669}" dt="2023-04-18T04:03:03.419" v="7846" actId="14100"/>
          <ac:picMkLst>
            <pc:docMk/>
            <pc:sldMk cId="1150238417" sldId="269"/>
            <ac:picMk id="1026" creationId="{CFF19BBC-F2D2-B48A-3EEF-E6E268BC365F}"/>
          </ac:picMkLst>
        </pc:picChg>
      </pc:sldChg>
      <pc:sldMasterChg chg="modSldLayout">
        <pc:chgData name="Bharathi Mozhian M" userId="ac6f1353a7a8c9a4" providerId="LiveId" clId="{1483840C-8C0C-4C45-9341-66A295433669}" dt="2023-04-10T02:35:33.950" v="1907"/>
        <pc:sldMasterMkLst>
          <pc:docMk/>
          <pc:sldMasterMk cId="3387885351" sldId="2147483684"/>
        </pc:sldMasterMkLst>
        <pc:sldLayoutChg chg="setBg">
          <pc:chgData name="Bharathi Mozhian M" userId="ac6f1353a7a8c9a4" providerId="LiveId" clId="{1483840C-8C0C-4C45-9341-66A295433669}" dt="2023-04-10T02:35:33.950" v="1907"/>
          <pc:sldLayoutMkLst>
            <pc:docMk/>
            <pc:sldMasterMk cId="3387885351" sldId="2147483684"/>
            <pc:sldLayoutMk cId="2320218706" sldId="214748368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B579-CBA3-4B31-A45A-74184137FBE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BA49-BDCD-4A78-99F6-C3140360C3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56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B579-CBA3-4B31-A45A-74184137FBE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BA49-BDCD-4A78-99F6-C3140360C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55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B579-CBA3-4B31-A45A-74184137FBE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BA49-BDCD-4A78-99F6-C3140360C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69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B579-CBA3-4B31-A45A-74184137FBE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BA49-BDCD-4A78-99F6-C3140360C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58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B579-CBA3-4B31-A45A-74184137FBE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BA49-BDCD-4A78-99F6-C3140360C3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21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B579-CBA3-4B31-A45A-74184137FBE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BA49-BDCD-4A78-99F6-C3140360C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51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B579-CBA3-4B31-A45A-74184137FBE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BA49-BDCD-4A78-99F6-C3140360C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06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B579-CBA3-4B31-A45A-74184137FBE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BA49-BDCD-4A78-99F6-C3140360C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13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B579-CBA3-4B31-A45A-74184137FBE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BA49-BDCD-4A78-99F6-C3140360C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26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9EB579-CBA3-4B31-A45A-74184137FBE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0BA49-BDCD-4A78-99F6-C3140360C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6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B579-CBA3-4B31-A45A-74184137FBE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BA49-BDCD-4A78-99F6-C3140360C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95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9EB579-CBA3-4B31-A45A-74184137FBE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50BA49-BDCD-4A78-99F6-C3140360C34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8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C380-EBD1-CC99-DBDE-AA1BAFC62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CH5650 – Term paper</a:t>
            </a:r>
            <a:br>
              <a:rPr lang="en-US" sz="3000" dirty="0">
                <a:solidFill>
                  <a:schemeClr val="tx1"/>
                </a:solidFill>
              </a:rPr>
            </a:b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b="1" dirty="0">
                <a:solidFill>
                  <a:schemeClr val="tx1"/>
                </a:solidFill>
              </a:rPr>
              <a:t>PREDICTION OF GLASS TRANSITION TEMPERATURE OF (METH) ACRYLIC POLYMERS CONTAINING PHENYL GROUPS BY RECURSIVE NEURAL NETWORKS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B60D4-E451-ABA5-EB9A-62A0C0387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IN" dirty="0"/>
              <a:t>M Bharathi Mozhian</a:t>
            </a:r>
          </a:p>
          <a:p>
            <a:r>
              <a:rPr lang="en-IN" dirty="0"/>
              <a:t>ch18b044</a:t>
            </a:r>
          </a:p>
        </p:txBody>
      </p:sp>
    </p:spTree>
    <p:extLst>
      <p:ext uri="{BB962C8B-B14F-4D97-AF65-F5344CB8AC3E}">
        <p14:creationId xmlns:p14="http://schemas.microsoft.com/office/powerpoint/2010/main" val="1377803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8DD0-2041-2EE7-3EAA-F2508CA6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MOLECULAR REPRESENTATION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4FF5A-B66C-7690-3846-7F1F40E79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b="1" dirty="0">
                <a:solidFill>
                  <a:schemeClr val="tx1"/>
                </a:solidFill>
              </a:rPr>
              <a:t>Representation Uniqueness:</a:t>
            </a:r>
            <a:endParaRPr lang="en-US" sz="1700" dirty="0">
              <a:solidFill>
                <a:schemeClr val="tx1"/>
              </a:solidFill>
            </a:endParaRPr>
          </a:p>
          <a:p>
            <a:endParaRPr lang="en-IN" sz="17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F5B2C-FDFC-C459-17A6-80D59C7E3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740" y="1845733"/>
            <a:ext cx="6940386" cy="433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6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B8F8-F660-A3F2-E88D-46FE9F95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EXPERIMENTS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AFE40-E4B2-B210-DA23-FD4D64A71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700" dirty="0">
                <a:solidFill>
                  <a:schemeClr val="tx1"/>
                </a:solidFill>
              </a:rPr>
              <a:t>Five experiments were performed; </a:t>
            </a:r>
            <a:r>
              <a:rPr lang="en-US" sz="1700" dirty="0">
                <a:solidFill>
                  <a:schemeClr val="tx1"/>
                </a:solidFill>
              </a:rPr>
              <a:t>In Exp. 1 the benzene rings were described through the group representation, in Exps. 2-5 through the cycle breaking one</a:t>
            </a:r>
          </a:p>
          <a:p>
            <a:r>
              <a:rPr lang="en-US" sz="1700" dirty="0">
                <a:solidFill>
                  <a:schemeClr val="tx1"/>
                </a:solidFill>
              </a:rPr>
              <a:t>- Exp. 1 - group representation for the cyclic part, our priority rules for the linear one</a:t>
            </a:r>
          </a:p>
          <a:p>
            <a:r>
              <a:rPr lang="en-US" sz="1700" dirty="0">
                <a:solidFill>
                  <a:schemeClr val="tx1"/>
                </a:solidFill>
              </a:rPr>
              <a:t>- Exp. 2 - Unique SMILES for the cyclic part, our priority rules for the linear one</a:t>
            </a:r>
          </a:p>
          <a:p>
            <a:r>
              <a:rPr lang="en-US" sz="1700" dirty="0">
                <a:solidFill>
                  <a:schemeClr val="tx1"/>
                </a:solidFill>
              </a:rPr>
              <a:t>- Exp. 3 - Unique SMILES for the whole compound </a:t>
            </a:r>
          </a:p>
          <a:p>
            <a:r>
              <a:rPr lang="en-US" sz="1700" dirty="0">
                <a:solidFill>
                  <a:schemeClr val="tx1"/>
                </a:solidFill>
              </a:rPr>
              <a:t>- Exp. 4 - InChI for the cyclic part, our priority rules for the linear one</a:t>
            </a:r>
          </a:p>
          <a:p>
            <a:r>
              <a:rPr lang="en-US" sz="1700" dirty="0">
                <a:solidFill>
                  <a:schemeClr val="tx1"/>
                </a:solidFill>
              </a:rPr>
              <a:t>- Exp. 5 - InChI for the whole compound</a:t>
            </a:r>
            <a:endParaRPr lang="en-IN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0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03B3-C2A4-4D83-C2DA-94E8FA00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RESULTS</a:t>
            </a:r>
            <a:endParaRPr lang="en-IN" sz="3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3477C3-7AD5-DB77-C0DC-8D3434CF4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700" dirty="0">
                    <a:solidFill>
                      <a:schemeClr val="tx1"/>
                    </a:solidFill>
                  </a:rPr>
                  <a:t>- Exp. A – RvNN on restricted data set without cyclic structures reported for comparison</a:t>
                </a:r>
              </a:p>
              <a:p>
                <a:r>
                  <a:rPr lang="en-US" sz="1700" dirty="0">
                    <a:solidFill>
                      <a:schemeClr val="tx1"/>
                    </a:solidFill>
                  </a:rPr>
                  <a:t>- Exp A. carried with different molecular fragmentations; fragment compressions such as 2 consecutive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IN" sz="1700" dirty="0">
                    <a:solidFill>
                      <a:schemeClr val="tx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700" dirty="0">
                    <a:solidFill>
                      <a:schemeClr val="tx1"/>
                    </a:solidFill>
                  </a:rPr>
                  <a:t>” and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IN" sz="1700" dirty="0">
                    <a:solidFill>
                      <a:schemeClr val="tx1"/>
                    </a:solidFill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IN" sz="1700" dirty="0">
                    <a:solidFill>
                      <a:schemeClr val="tx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𝐶𝑂𝑂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IN" sz="1700" dirty="0">
                    <a:solidFill>
                      <a:schemeClr val="tx1"/>
                    </a:solidFill>
                  </a:rPr>
                  <a:t> reduced computational load by 13 hidden units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3477C3-7AD5-DB77-C0DC-8D3434CF4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1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AD22290-1D78-7DB7-6441-779DC2732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147" y="2875615"/>
            <a:ext cx="9512476" cy="26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7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81F2-9773-58CB-B2BA-E2E067AF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RESULTS &amp; CONCLUSIONS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6D8CC-77E5-F5B3-12B0-47B4B0AF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- Results of the experiments reported in the study comparable to that obtained on data containing only acyclic compounds</a:t>
            </a:r>
          </a:p>
          <a:p>
            <a:r>
              <a:rPr lang="en-US" sz="1700" dirty="0">
                <a:solidFill>
                  <a:schemeClr val="tx1"/>
                </a:solidFill>
              </a:rPr>
              <a:t>- Shows that inclusion of cyclic moieties in a RNN-QSPR study is feasible and does not affect predictive accuracy</a:t>
            </a:r>
          </a:p>
          <a:p>
            <a:r>
              <a:rPr lang="en-US" sz="1700" dirty="0">
                <a:solidFill>
                  <a:schemeClr val="tx1"/>
                </a:solidFill>
              </a:rPr>
              <a:t>- No comparable difference in the error values and the predicted outputs between different representation methods employed</a:t>
            </a:r>
          </a:p>
          <a:p>
            <a:r>
              <a:rPr lang="en-US" sz="1700" dirty="0">
                <a:solidFill>
                  <a:schemeClr val="tx1"/>
                </a:solidFill>
              </a:rPr>
              <a:t>- Shows that RNN offers flexibility in choosing molecular representation; upto user to balance between structure detail and sampling requirements</a:t>
            </a:r>
          </a:p>
          <a:p>
            <a:r>
              <a:rPr lang="en-US" sz="1700" dirty="0">
                <a:solidFill>
                  <a:schemeClr val="tx1"/>
                </a:solidFill>
              </a:rPr>
              <a:t>- </a:t>
            </a:r>
            <a:r>
              <a:rPr lang="en-US" sz="1700" i="1" dirty="0">
                <a:solidFill>
                  <a:schemeClr val="tx1"/>
                </a:solidFill>
              </a:rPr>
              <a:t>Group</a:t>
            </a:r>
            <a:r>
              <a:rPr lang="en-US" sz="1700" dirty="0">
                <a:solidFill>
                  <a:schemeClr val="tx1"/>
                </a:solidFill>
              </a:rPr>
              <a:t> method suited for homogenous and specialized datasets (of cyclic structures)</a:t>
            </a:r>
          </a:p>
          <a:p>
            <a:r>
              <a:rPr lang="en-US" sz="1700" dirty="0">
                <a:solidFill>
                  <a:schemeClr val="tx1"/>
                </a:solidFill>
              </a:rPr>
              <a:t>- </a:t>
            </a:r>
            <a:r>
              <a:rPr lang="en-US" sz="1700" i="1" dirty="0">
                <a:solidFill>
                  <a:schemeClr val="tx1"/>
                </a:solidFill>
              </a:rPr>
              <a:t>Cycle breaking </a:t>
            </a:r>
            <a:r>
              <a:rPr lang="en-US" sz="1700" dirty="0">
                <a:solidFill>
                  <a:schemeClr val="tx1"/>
                </a:solidFill>
              </a:rPr>
              <a:t>method offers possibility of providing good results with larger variety of cyclic moieties with poor sampling</a:t>
            </a:r>
            <a:endParaRPr lang="en-IN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91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6F45-CA99-BB2E-D48A-B613892B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TERMINOLOGY</a:t>
            </a:r>
            <a:endParaRPr lang="en-IN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E1411F-E0F0-7B25-AB00-0150CD06A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8334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700" dirty="0"/>
                  <a:t>1. </a:t>
                </a:r>
                <a:r>
                  <a:rPr lang="en-US" sz="1700" b="1" dirty="0"/>
                  <a:t>Labelled hierarchical data:</a:t>
                </a:r>
                <a:r>
                  <a:rPr lang="en-US" sz="1700" dirty="0"/>
                  <a:t> set of labelled data items that are related to each other by hierarchical relationships</a:t>
                </a:r>
              </a:p>
              <a:p>
                <a:r>
                  <a:rPr lang="en-US" sz="1700" b="1" dirty="0"/>
                  <a:t>2. Acrylic polymers: </a:t>
                </a:r>
                <a:r>
                  <a:rPr lang="en-US" sz="1700" dirty="0"/>
                  <a:t>long chain of acrylate monomers</a:t>
                </a:r>
              </a:p>
              <a:p>
                <a:endParaRPr lang="en-IN" sz="1700" b="1" dirty="0"/>
              </a:p>
              <a:p>
                <a:endParaRPr lang="en-IN" sz="1700" b="1" dirty="0"/>
              </a:p>
              <a:p>
                <a:r>
                  <a:rPr lang="en-IN" sz="1700" b="1" dirty="0"/>
                  <a:t>3. Glass Transition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IN" sz="1700" b="1" dirty="0"/>
                  <a:t>: </a:t>
                </a:r>
                <a:r>
                  <a:rPr lang="en-IN" sz="1700" dirty="0"/>
                  <a:t>Temperature range where the polymer substrate changes from rigid glassy material to a soft (non-melted) material. Determines the utilization limits of polymers. Measured in terms of stiffness, or modulus</a:t>
                </a:r>
              </a:p>
              <a:p>
                <a:r>
                  <a:rPr lang="en-IN" sz="1700" b="1" dirty="0"/>
                  <a:t>4. Stereoregularity (of a series of acrylic polymers): </a:t>
                </a:r>
                <a:r>
                  <a:rPr lang="en-IN" sz="1700" dirty="0"/>
                  <a:t>ordered arrangement of pendant groups (side group of atoms)</a:t>
                </a:r>
              </a:p>
              <a:p>
                <a:r>
                  <a:rPr lang="en-IN" sz="1700" b="1" dirty="0"/>
                  <a:t>5. Tacticity: </a:t>
                </a:r>
                <a:r>
                  <a:rPr lang="en-IN" sz="1700" dirty="0"/>
                  <a:t>Relative stereochemistry of adjacent chiral centres within a macromolecule. It affects the physical properties of the polymer</a:t>
                </a:r>
              </a:p>
              <a:p>
                <a:pPr lvl="1"/>
                <a:r>
                  <a:rPr lang="en-IN" sz="1500" b="1" dirty="0"/>
                  <a:t>r diads – </a:t>
                </a:r>
                <a:r>
                  <a:rPr lang="en-IN" sz="1500" dirty="0"/>
                  <a:t>racemo diad (consists of units oriented in opposition)</a:t>
                </a:r>
              </a:p>
              <a:p>
                <a:pPr lvl="1"/>
                <a:r>
                  <a:rPr lang="en-IN" sz="1500" b="1" dirty="0"/>
                  <a:t>Syndiotactic </a:t>
                </a:r>
                <a:r>
                  <a:rPr lang="en-IN" sz="1500" dirty="0"/>
                  <a:t>(repeating units of alternating stereochemistry, x=1), </a:t>
                </a:r>
                <a:r>
                  <a:rPr lang="en-IN" sz="1500" b="1" dirty="0"/>
                  <a:t>Atactic </a:t>
                </a:r>
                <a:r>
                  <a:rPr lang="en-IN" sz="1500" dirty="0"/>
                  <a:t>(no regular stereochemistry, x=0.7), </a:t>
                </a:r>
                <a:r>
                  <a:rPr lang="en-IN" sz="1500" b="1" dirty="0"/>
                  <a:t>Isotactic </a:t>
                </a:r>
                <a:r>
                  <a:rPr lang="en-IN" sz="1500" dirty="0"/>
                  <a:t>(same stereochemistry, x=0)</a:t>
                </a:r>
                <a:endParaRPr lang="en-IN" sz="15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E1411F-E0F0-7B25-AB00-0150CD06A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83348"/>
              </a:xfrm>
              <a:blipFill>
                <a:blip r:embed="rId2"/>
                <a:stretch>
                  <a:fillRect l="-364" t="-1497" r="-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FF19BBC-F2D2-B48A-3EEF-E6E268BC3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952" y="2128279"/>
            <a:ext cx="1730189" cy="130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23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527D-7CEB-D044-CBC9-E4B878FA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3213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ABOUT THE PAPER</a:t>
            </a:r>
            <a:endParaRPr lang="en-IN" sz="3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6E6AF2-677C-96CF-87DB-A0F74B325C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03401"/>
                <a:ext cx="10058400" cy="4023360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- Advanced applications – complex polymeric structures; need for predictive models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- Molecular property prediction – ‘Quantitative Structure-Property Relationship technique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</a:rPr>
                  <a:t>QSPR: finding an appropriate function to predict a selected property, upon providing a proper representation of a molecule </a:t>
                </a:r>
                <a:endParaRPr lang="en-IN" sz="1700" dirty="0">
                  <a:solidFill>
                    <a:schemeClr val="tx1"/>
                  </a:solidFill>
                </a:endParaRPr>
              </a:p>
              <a:p>
                <a:r>
                  <a:rPr lang="en-IN" sz="1800" dirty="0">
                    <a:solidFill>
                      <a:schemeClr val="tx1"/>
                    </a:solidFill>
                  </a:rPr>
                  <a:t>- Property – Glass Transition Temperature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IN" sz="1700" dirty="0">
                    <a:solidFill>
                      <a:schemeClr val="tx1"/>
                    </a:solidFill>
                  </a:rPr>
                  <a:t>Benchmark for new prediction methods – </a:t>
                </a:r>
                <a:r>
                  <a:rPr lang="en-US" sz="1700" dirty="0">
                    <a:solidFill>
                      <a:schemeClr val="tx1"/>
                    </a:solidFill>
                  </a:rPr>
                  <a:t>availability of a large number of experimental data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- Deep Learning method used – Recursive Neural Network (RvNN)</a:t>
                </a:r>
              </a:p>
              <a:p>
                <a:pPr lvl="1"/>
                <a:r>
                  <a:rPr lang="en-US" sz="1700" dirty="0">
                    <a:solidFill>
                      <a:schemeClr val="tx1"/>
                    </a:solidFill>
                  </a:rPr>
                  <a:t>RvNN: Generalization of Recurrent Neural Network that takes labeled hierarchical data, such as rooted trees, as input, allowing for a variably sized representation of molecules</a:t>
                </a:r>
              </a:p>
              <a:p>
                <a:pPr lvl="1"/>
                <a:r>
                  <a:rPr lang="en-US" sz="1700" dirty="0">
                    <a:solidFill>
                      <a:schemeClr val="tx1"/>
                    </a:solidFill>
                  </a:rPr>
                  <a:t>So far performed on acyclic polymers; representation of polymer based on 2D structure of their repeating unit</a:t>
                </a:r>
              </a:p>
              <a:p>
                <a:pPr lvl="1"/>
                <a:r>
                  <a:rPr lang="en-US" sz="1700" dirty="0">
                    <a:solidFill>
                      <a:schemeClr val="tx1"/>
                    </a:solidFill>
                  </a:rPr>
                  <a:t>Present study – applying RvNN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IN" sz="1700" dirty="0">
                    <a:solidFill>
                      <a:schemeClr val="tx1"/>
                    </a:solidFill>
                  </a:rPr>
                  <a:t> on both cyclic and acyclic structures; assessing methods to represent cycles in polymers while using hierarchical structure approach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6E6AF2-677C-96CF-87DB-A0F74B325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03401"/>
                <a:ext cx="10058400" cy="4023360"/>
              </a:xfrm>
              <a:blipFill>
                <a:blip r:embed="rId2"/>
                <a:stretch>
                  <a:fillRect l="-485" t="-1515" r="-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32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24D33C-A096-CED6-D389-ABC76DEF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2174"/>
            <a:ext cx="10058400" cy="127973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METHODOLOGY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A25CF8-593F-09FD-21AF-9E5355AF3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Recursive Neural Networks:</a:t>
            </a:r>
          </a:p>
          <a:p>
            <a:pPr>
              <a:buFontTx/>
              <a:buChar char="-"/>
            </a:pPr>
            <a:r>
              <a:rPr lang="en-US" sz="1700" dirty="0" err="1">
                <a:solidFill>
                  <a:schemeClr val="tx1"/>
                </a:solidFill>
              </a:rPr>
              <a:t>RvNNs</a:t>
            </a:r>
            <a:r>
              <a:rPr lang="en-US" sz="1700" dirty="0">
                <a:solidFill>
                  <a:schemeClr val="tx1"/>
                </a:solidFill>
              </a:rPr>
              <a:t> generalize RNNs; learn hierarchical models because of tree structure as opposed to RNNs (sequential data)</a:t>
            </a:r>
          </a:p>
          <a:p>
            <a:pPr>
              <a:buFontTx/>
              <a:buChar char="-"/>
            </a:pPr>
            <a:r>
              <a:rPr lang="en-US" sz="1700" dirty="0">
                <a:solidFill>
                  <a:schemeClr val="tx1"/>
                </a:solidFill>
              </a:rPr>
              <a:t>Number of children for each node is fixed - perform recursive operations &amp; use same weights across the steps</a:t>
            </a:r>
          </a:p>
          <a:p>
            <a:pPr>
              <a:buFontTx/>
              <a:buChar char="-"/>
            </a:pPr>
            <a:r>
              <a:rPr lang="en-US" sz="1700" dirty="0">
                <a:solidFill>
                  <a:schemeClr val="tx1"/>
                </a:solidFill>
              </a:rPr>
              <a:t>To combine child nodes &amp; produce the parent nodes, each child-parent connection has a weight matrix</a:t>
            </a:r>
          </a:p>
          <a:p>
            <a:pPr>
              <a:buFontTx/>
              <a:buChar char="-"/>
            </a:pPr>
            <a:r>
              <a:rPr lang="en-US" sz="1700" dirty="0">
                <a:solidFill>
                  <a:schemeClr val="tx1"/>
                </a:solidFill>
              </a:rPr>
              <a:t>Similar children share the same weights; for </a:t>
            </a:r>
            <a:r>
              <a:rPr lang="en-US" sz="1700" dirty="0" err="1">
                <a:solidFill>
                  <a:schemeClr val="tx1"/>
                </a:solidFill>
              </a:rPr>
              <a:t>eg</a:t>
            </a:r>
            <a:r>
              <a:rPr lang="en-US" sz="1700" dirty="0">
                <a:solidFill>
                  <a:schemeClr val="tx1"/>
                </a:solidFill>
              </a:rPr>
              <a:t>: in binary tree, all left children nodes share one weight matrix &amp; all right children share another weight matrix</a:t>
            </a:r>
          </a:p>
          <a:p>
            <a:pPr>
              <a:buFontTx/>
              <a:buChar char="-"/>
            </a:pPr>
            <a:r>
              <a:rPr lang="en-US" sz="1700" dirty="0">
                <a:solidFill>
                  <a:schemeClr val="tx1"/>
                </a:solidFill>
              </a:rPr>
              <a:t>In addition, an initial weight matrix (V) required to calculate the hidden state for each raw input</a:t>
            </a:r>
          </a:p>
          <a:p>
            <a:pPr>
              <a:buFontTx/>
              <a:buChar char="-"/>
            </a:pPr>
            <a:r>
              <a:rPr lang="en-US" sz="1700" dirty="0">
                <a:solidFill>
                  <a:schemeClr val="tx1"/>
                </a:solidFill>
              </a:rPr>
              <a:t>Labels attached to each vertex; set of label symbols depends upon the devised chemical groups; chemical symbols represented by numerical vector labels</a:t>
            </a:r>
          </a:p>
          <a:p>
            <a:pPr>
              <a:buFontTx/>
              <a:buChar char="-"/>
            </a:pPr>
            <a:r>
              <a:rPr lang="en-US" sz="1700" dirty="0">
                <a:solidFill>
                  <a:schemeClr val="tx1"/>
                </a:solidFill>
              </a:rPr>
              <a:t>RvNN visits &amp; encodes tree vertex-by-vertex through a recursive process; the code is then mapped to output property value by the same RvNN model</a:t>
            </a:r>
          </a:p>
          <a:p>
            <a:pPr>
              <a:buFontTx/>
              <a:buChar char="-"/>
            </a:pPr>
            <a:r>
              <a:rPr lang="en-US" sz="1700" dirty="0">
                <a:solidFill>
                  <a:schemeClr val="tx1"/>
                </a:solidFill>
              </a:rPr>
              <a:t>Recursive Cascade Correlation is used - neural Hidden Units (HU) progressively added until errors are below tolerance</a:t>
            </a:r>
          </a:p>
        </p:txBody>
      </p:sp>
    </p:spTree>
    <p:extLst>
      <p:ext uri="{BB962C8B-B14F-4D97-AF65-F5344CB8AC3E}">
        <p14:creationId xmlns:p14="http://schemas.microsoft.com/office/powerpoint/2010/main" val="225956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FC83-1557-709C-4377-5E62EB77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METHODOLOGY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96D4-F659-C0E0-024D-13787A4A3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Recursive Neural Network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F7A2B5-D015-3F1A-5159-5AA5C902E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63" y="1845734"/>
            <a:ext cx="4206605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5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6814-4A71-2C29-A035-B98F9D8F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26859"/>
            <a:ext cx="10058400" cy="90550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METHODOLOGY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76F366-C0F5-2094-FF78-D8EBC606F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AFF093-45C1-47B0-50C6-94705AC6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80" y="1847713"/>
            <a:ext cx="3863675" cy="3162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8BB11C-827C-2A2F-ACF0-AA00B75F3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142" y="1845734"/>
            <a:ext cx="3901778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123E-7DA2-A6C2-183A-2F255B4A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MOLECULAR REPRESENTATION</a:t>
            </a:r>
            <a:endParaRPr lang="en-IN" sz="3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E21FAF-BEC5-DAD0-B2A9-7261CC458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700" dirty="0">
                    <a:solidFill>
                      <a:schemeClr val="tx1"/>
                    </a:solidFill>
                  </a:rPr>
                  <a:t>- Molecular graphs built by splitting compounds into atomic groups (vertices) of the tree</a:t>
                </a:r>
              </a:p>
              <a:p>
                <a:r>
                  <a:rPr lang="en-US" sz="1700" dirty="0">
                    <a:solidFill>
                      <a:schemeClr val="tx1"/>
                    </a:solidFill>
                  </a:rPr>
                  <a:t>- Label assigned to each group (vertex) (with priority rules) which determine root node &amp; order of sub-tree</a:t>
                </a:r>
              </a:p>
              <a:p>
                <a:r>
                  <a:rPr lang="en-US" sz="1700" dirty="0">
                    <a:solidFill>
                      <a:schemeClr val="tx1"/>
                    </a:solidFill>
                  </a:rPr>
                  <a:t>- Tree root positioned on an additional super-source node – “start” – contains information about overall polymer structure (molecular weight and main chain stereochemistry)</a:t>
                </a:r>
              </a:p>
              <a:p>
                <a:r>
                  <a:rPr lang="en-US" sz="1700" dirty="0">
                    <a:solidFill>
                      <a:schemeClr val="tx1"/>
                    </a:solidFill>
                  </a:rPr>
                  <a:t>- “Stop” node – purpose of closing the structure; “start” &amp; “stop” fictitious nodes</a:t>
                </a:r>
              </a:p>
              <a:p>
                <a:r>
                  <a:rPr lang="en-US" sz="1700" dirty="0">
                    <a:solidFill>
                      <a:schemeClr val="tx1"/>
                    </a:solidFill>
                  </a:rPr>
                  <a:t>- Numerical label group associated with each group symbol (vertex) – using ‘1-of-n’ (or) one-hot coding scheme</a:t>
                </a:r>
              </a:p>
              <a:p>
                <a:pPr lvl="1"/>
                <a:r>
                  <a:rPr lang="en-US" sz="1500" dirty="0">
                    <a:solidFill>
                      <a:schemeClr val="tx1"/>
                    </a:solidFill>
                  </a:rPr>
                  <a:t>The atomic groups used for study are: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𝑎𝑟𝑦𝑙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𝐶𝑂𝑂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𝐶𝑙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𝑁𝐻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𝑂𝐻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𝑠𝑡𝑎𝑟𝑡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𝑠𝑡𝑜𝑝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𝑐𝑢𝑡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endParaRPr lang="en-US" sz="15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500" dirty="0">
                    <a:solidFill>
                      <a:schemeClr val="tx1"/>
                    </a:solidFill>
                  </a:rPr>
                  <a:t>Sharing of ‘1’ among different labels represents similarity of chemical groups</a:t>
                </a:r>
              </a:p>
              <a:p>
                <a:r>
                  <a:rPr lang="en-US" sz="1700" b="0" dirty="0">
                    <a:solidFill>
                      <a:schemeClr val="tx1"/>
                    </a:solidFill>
                  </a:rPr>
                  <a:t>- Polymer containing cyclic moieties – 2 techniques:</a:t>
                </a:r>
              </a:p>
              <a:p>
                <a:pPr lvl="1"/>
                <a:r>
                  <a:rPr lang="en-US" sz="1500" i="1" dirty="0">
                    <a:solidFill>
                      <a:schemeClr val="tx1"/>
                    </a:solidFill>
                  </a:rPr>
                  <a:t>Group</a:t>
                </a:r>
                <a:r>
                  <a:rPr lang="en-US" sz="1500" dirty="0">
                    <a:solidFill>
                      <a:schemeClr val="tx1"/>
                    </a:solidFill>
                  </a:rPr>
                  <a:t> representation</a:t>
                </a:r>
              </a:p>
              <a:p>
                <a:pPr lvl="1"/>
                <a:r>
                  <a:rPr lang="en-US" sz="1500" b="0" i="1" dirty="0">
                    <a:solidFill>
                      <a:schemeClr val="tx1"/>
                    </a:solidFill>
                  </a:rPr>
                  <a:t>Cycle breaking</a:t>
                </a:r>
                <a:r>
                  <a:rPr lang="en-US" sz="1500" b="0" dirty="0">
                    <a:solidFill>
                      <a:schemeClr val="tx1"/>
                    </a:solidFill>
                  </a:rPr>
                  <a:t> representation</a:t>
                </a:r>
              </a:p>
              <a:p>
                <a:pPr lvl="1"/>
                <a:endParaRPr lang="en-IN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E21FAF-BEC5-DAD0-B2A9-7261CC458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1212" r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78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0037-201C-7094-C4C3-08B7D1FB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MOLECULAR REPRESENTATION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DFD1-2B9E-E770-A33F-15D8B3AC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700" b="1" dirty="0">
                <a:solidFill>
                  <a:schemeClr val="tx1"/>
                </a:solidFill>
              </a:rPr>
              <a:t>Group:</a:t>
            </a:r>
          </a:p>
          <a:p>
            <a:r>
              <a:rPr lang="en-US" sz="1700" dirty="0">
                <a:solidFill>
                  <a:schemeClr val="tx1"/>
                </a:solidFill>
              </a:rPr>
              <a:t>- Associating each cyclic structure to a molecular vertex</a:t>
            </a:r>
          </a:p>
          <a:p>
            <a:r>
              <a:rPr lang="en-US" sz="1700" dirty="0">
                <a:solidFill>
                  <a:schemeClr val="tx1"/>
                </a:solidFill>
              </a:rPr>
              <a:t>- In dataset used in the present study, Phenyl group is the only cyclic structure</a:t>
            </a:r>
          </a:p>
          <a:p>
            <a:r>
              <a:rPr lang="en-US" sz="1700" dirty="0">
                <a:solidFill>
                  <a:schemeClr val="tx1"/>
                </a:solidFill>
              </a:rPr>
              <a:t>- Phenyl group carbons are numbered as follows: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Number one for carbon atom attached to polymer structure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Remaining carbon atoms are numbered consecutively clockwise or anticlockwise by allotting least possible number to the substituted carbon atoms</a:t>
            </a:r>
          </a:p>
          <a:p>
            <a:pPr lvl="1"/>
            <a:r>
              <a:rPr lang="en-IN" sz="1500" dirty="0">
                <a:solidFill>
                  <a:schemeClr val="tx1"/>
                </a:solidFill>
              </a:rPr>
              <a:t>In dataset, only monosubstituted and disubstituted phenyl groups – ortho, meta &amp; para positions (positions 2-4)</a:t>
            </a:r>
          </a:p>
          <a:p>
            <a:pPr lvl="1"/>
            <a:r>
              <a:rPr lang="en-IN" sz="1500" dirty="0">
                <a:solidFill>
                  <a:schemeClr val="tx1"/>
                </a:solidFill>
              </a:rPr>
              <a:t>C atoms in positions 5 &amp; 6 always H atoms – hence not included as child nodes</a:t>
            </a:r>
          </a:p>
          <a:p>
            <a:pPr lvl="1"/>
            <a:r>
              <a:rPr lang="en-IN" sz="1500" dirty="0">
                <a:solidFill>
                  <a:schemeClr val="tx1"/>
                </a:solidFill>
              </a:rPr>
              <a:t>Phenyl group has 3 child nodes – substitute atoms in ortho, meta &amp; para positions</a:t>
            </a:r>
          </a:p>
          <a:p>
            <a:pPr lvl="1"/>
            <a:r>
              <a:rPr lang="en-IN" sz="1500" dirty="0">
                <a:solidFill>
                  <a:schemeClr val="tx1"/>
                </a:solidFill>
              </a:rPr>
              <a:t> Out-degree = 3 for phenyl group</a:t>
            </a:r>
          </a:p>
          <a:p>
            <a:r>
              <a:rPr lang="en-IN" sz="1700" dirty="0">
                <a:solidFill>
                  <a:schemeClr val="tx1"/>
                </a:solidFill>
              </a:rPr>
              <a:t>- Advantage: simplicity and computational ease for RvNN</a:t>
            </a:r>
          </a:p>
          <a:p>
            <a:r>
              <a:rPr lang="en-IN" sz="1700" dirty="0">
                <a:solidFill>
                  <a:schemeClr val="tx1"/>
                </a:solidFill>
              </a:rPr>
              <a:t>- Disadvantage: enough sampling in data required; applicable only for specialized datasets</a:t>
            </a:r>
          </a:p>
          <a:p>
            <a:endParaRPr lang="en-IN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5820-C279-5BB0-7948-D7765A83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MOLECULAR REPRESENTATION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CD88-ACDB-DBBA-C9B3-3B279931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598920" cy="4023360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chemeClr val="tx1"/>
                </a:solidFill>
              </a:rPr>
              <a:t>Cycle-breaking:</a:t>
            </a:r>
            <a:endParaRPr lang="en-US" sz="17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- Deriving connected hierarchical structure directly by breaking a bond in cyclic groups</a:t>
            </a:r>
          </a:p>
          <a:p>
            <a:r>
              <a:rPr lang="en-US" sz="1700" dirty="0">
                <a:solidFill>
                  <a:schemeClr val="tx1"/>
                </a:solidFill>
              </a:rPr>
              <a:t>- Topological information of maintained - occurrence of cyclic groups in original graph</a:t>
            </a:r>
          </a:p>
          <a:p>
            <a:r>
              <a:rPr lang="en-US" sz="1700" dirty="0">
                <a:solidFill>
                  <a:schemeClr val="tx1"/>
                </a:solidFill>
              </a:rPr>
              <a:t>- Resulting structure written as a tree after placing a ‘‘cut1’’ group at both sides of the broken bond</a:t>
            </a:r>
          </a:p>
          <a:p>
            <a:r>
              <a:rPr lang="en-US" sz="1700" dirty="0">
                <a:solidFill>
                  <a:schemeClr val="tx1"/>
                </a:solidFill>
              </a:rPr>
              <a:t>- Atoms connected by same broken bond are matched by identical labels</a:t>
            </a:r>
          </a:p>
          <a:p>
            <a:r>
              <a:rPr lang="en-US" sz="1700" dirty="0">
                <a:solidFill>
                  <a:schemeClr val="tx1"/>
                </a:solidFill>
              </a:rPr>
              <a:t>- Disadvantage: leads to deeper trees, computational difficulty</a:t>
            </a:r>
          </a:p>
          <a:p>
            <a:r>
              <a:rPr lang="en-US" sz="1700" dirty="0">
                <a:solidFill>
                  <a:schemeClr val="tx1"/>
                </a:solidFill>
              </a:rPr>
              <a:t>- Advantage: generality; allows for dealing with any cyclic structure independent of its sampling in dataset because its fragments (acyclic components) are adequately represented in the data</a:t>
            </a:r>
          </a:p>
          <a:p>
            <a:endParaRPr lang="en-IN" sz="17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59C36-362B-17A3-3062-DED6190CA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2208821"/>
            <a:ext cx="4061812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2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0A1C-A407-C08F-92D8-6889626C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MOLECULAR REPRESENTATION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9DD1E-4189-91F9-8AE3-308C2B702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chemeClr val="tx1"/>
                </a:solidFill>
              </a:rPr>
              <a:t>Representation Uniqueness:</a:t>
            </a:r>
            <a:endParaRPr lang="en-US" sz="1700" dirty="0">
              <a:solidFill>
                <a:schemeClr val="tx1"/>
              </a:solidFill>
            </a:endParaRPr>
          </a:p>
          <a:p>
            <a:r>
              <a:rPr lang="en-IN" sz="1700" dirty="0">
                <a:solidFill>
                  <a:schemeClr val="tx1"/>
                </a:solidFill>
              </a:rPr>
              <a:t>- Which bond to cut in cycle-breaking? Which order to be given to sub-trees?</a:t>
            </a:r>
          </a:p>
          <a:p>
            <a:r>
              <a:rPr lang="en-IN" sz="1700" dirty="0">
                <a:solidFill>
                  <a:schemeClr val="tx1"/>
                </a:solidFill>
              </a:rPr>
              <a:t>- Unique SMILES (</a:t>
            </a:r>
            <a:r>
              <a:rPr lang="en-US" sz="1700" dirty="0">
                <a:solidFill>
                  <a:schemeClr val="tx1"/>
                </a:solidFill>
              </a:rPr>
              <a:t>Simplified Molecular Entry Line System) </a:t>
            </a:r>
            <a:r>
              <a:rPr lang="en-IN" sz="1700" dirty="0">
                <a:solidFill>
                  <a:schemeClr val="tx1"/>
                </a:solidFill>
              </a:rPr>
              <a:t>&amp; InChI (International Chemical Identifier)</a:t>
            </a:r>
          </a:p>
          <a:p>
            <a:r>
              <a:rPr lang="en-IN" sz="1700" dirty="0">
                <a:solidFill>
                  <a:schemeClr val="tx1"/>
                </a:solidFill>
              </a:rPr>
              <a:t>- Neither method supports explicit polymer representation models</a:t>
            </a:r>
          </a:p>
          <a:p>
            <a:r>
              <a:rPr lang="en-IN" sz="1700" dirty="0">
                <a:solidFill>
                  <a:schemeClr val="tx1"/>
                </a:solidFill>
              </a:rPr>
              <a:t>- Tackled by artificial addition of long aliphatic chain to tree root that is chosen</a:t>
            </a:r>
          </a:p>
          <a:p>
            <a:pPr lvl="1"/>
            <a:r>
              <a:rPr lang="en-IN" sz="1500" dirty="0">
                <a:solidFill>
                  <a:schemeClr val="tx1"/>
                </a:solidFill>
              </a:rPr>
              <a:t>‘start’ becomes aliphatic chain</a:t>
            </a:r>
          </a:p>
        </p:txBody>
      </p:sp>
    </p:spTree>
    <p:extLst>
      <p:ext uri="{BB962C8B-B14F-4D97-AF65-F5344CB8AC3E}">
        <p14:creationId xmlns:p14="http://schemas.microsoft.com/office/powerpoint/2010/main" val="25557469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340</TotalTime>
  <Words>1364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Cambria Math</vt:lpstr>
      <vt:lpstr>Retrospect</vt:lpstr>
      <vt:lpstr>CH5650 – Term paper  PREDICTION OF GLASS TRANSITION TEMPERATURE OF (METH) ACRYLIC POLYMERS CONTAINING PHENYL GROUPS BY RECURSIVE NEURAL NETWORKS</vt:lpstr>
      <vt:lpstr>ABOUT THE PAPER</vt:lpstr>
      <vt:lpstr>METHODOLOGY</vt:lpstr>
      <vt:lpstr>METHODOLOGY</vt:lpstr>
      <vt:lpstr>METHODOLOGY</vt:lpstr>
      <vt:lpstr>MOLECULAR REPRESENTATION</vt:lpstr>
      <vt:lpstr>MOLECULAR REPRESENTATION</vt:lpstr>
      <vt:lpstr>MOLECULAR REPRESENTATION</vt:lpstr>
      <vt:lpstr>MOLECULAR REPRESENTATION</vt:lpstr>
      <vt:lpstr>MOLECULAR REPRESENTATION</vt:lpstr>
      <vt:lpstr>EXPERIMENTS</vt:lpstr>
      <vt:lpstr>RESULTS</vt:lpstr>
      <vt:lpstr>RESULTS &amp; CONCLUSIONS</vt:lpstr>
      <vt:lpstr>TERMINOLOGY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CH5650 – Term paper  PREDICTION OF GLASS TRANSITION TEMPERATURE OF (METH) ACRYLIC POLYMERS CONTAINING PHENYL GROUPS BY RECURSIVE NEURAL NETWORKS</dc:title>
  <dc:creator>Bharathi Mozhian M</dc:creator>
  <cp:lastModifiedBy>Bharathi Mozhian M</cp:lastModifiedBy>
  <cp:revision>4</cp:revision>
  <dcterms:created xsi:type="dcterms:W3CDTF">2023-04-10T02:00:36Z</dcterms:created>
  <dcterms:modified xsi:type="dcterms:W3CDTF">2023-04-18T04:56:43Z</dcterms:modified>
</cp:coreProperties>
</file>