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5" r:id="rId1"/>
  </p:sldMasterIdLst>
  <p:sldIdLst>
    <p:sldId id="256" r:id="rId2"/>
    <p:sldId id="257" r:id="rId3"/>
    <p:sldId id="259" r:id="rId4"/>
    <p:sldId id="258" r:id="rId5"/>
    <p:sldId id="261" r:id="rId6"/>
    <p:sldId id="260" r:id="rId7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81"/>
  </p:normalViewPr>
  <p:slideViewPr>
    <p:cSldViewPr snapToGrid="0" snapToObjects="1">
      <p:cViewPr varScale="1">
        <p:scale>
          <a:sx n="107" d="100"/>
          <a:sy n="107" d="100"/>
        </p:scale>
        <p:origin x="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Saturday, November 21,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89151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Saturday, November 21,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42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Saturday, November 21,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452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Saturday, November 21,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407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Saturday, November 21,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61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Saturday, November 21,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17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Saturday, November 21,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949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Saturday, November 21,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1619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Saturday, November 21,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125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Saturday, November 21,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49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Saturday, November 21,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757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Saturday, November 21,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7406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94" r:id="rId6"/>
    <p:sldLayoutId id="2147483689" r:id="rId7"/>
    <p:sldLayoutId id="2147483690" r:id="rId8"/>
    <p:sldLayoutId id="2147483691" r:id="rId9"/>
    <p:sldLayoutId id="2147483693" r:id="rId10"/>
    <p:sldLayoutId id="214748369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Picture 3">
            <a:extLst>
              <a:ext uri="{FF2B5EF4-FFF2-40B4-BE49-F238E27FC236}">
                <a16:creationId xmlns:a16="http://schemas.microsoft.com/office/drawing/2014/main" id="{67FBAFB9-B4FB-483B-ADF1-F308E6CC35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1" r="9091" b="48092"/>
          <a:stretch/>
        </p:blipFill>
        <p:spPr>
          <a:xfrm>
            <a:off x="20" y="1"/>
            <a:ext cx="1219198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AD4EA4DF-0E7C-4098-86F6-7D0ACAEFC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7859713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3B7A36-ACDF-E345-BBEE-C5995DA3D2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178605" cy="2887174"/>
          </a:xfrm>
        </p:spPr>
        <p:txBody>
          <a:bodyPr anchor="b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DE" sz="3000" dirty="0"/>
              <a:t>AWS AUTOMATION USING BOTO3</a:t>
            </a:r>
            <a:br>
              <a:rPr lang="en-DE" sz="3000" dirty="0"/>
            </a:br>
            <a:br>
              <a:rPr lang="en-DE" sz="3000" dirty="0"/>
            </a:br>
            <a:r>
              <a:rPr lang="en-DE" sz="3000" dirty="0"/>
              <a:t>How To Launch AWS Ec2 Instance From Csv Input Using Boto3 Python</a:t>
            </a:r>
            <a:br>
              <a:rPr lang="en-DE" sz="3000" dirty="0"/>
            </a:br>
            <a:br>
              <a:rPr lang="en-DE" sz="3000" dirty="0"/>
            </a:br>
            <a:r>
              <a:rPr lang="en-DE" sz="3000" dirty="0"/>
              <a:t>Tutorial :37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E05BC49-0F00-4C85-9AF5-A0CC5B39C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A3A402-7DA7-F846-8C18-087848321C68}"/>
              </a:ext>
            </a:extLst>
          </p:cNvPr>
          <p:cNvSpPr txBox="1"/>
          <p:nvPr/>
        </p:nvSpPr>
        <p:spPr>
          <a:xfrm>
            <a:off x="-3148314" y="-7523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427343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E1ED4-1FE4-8747-893C-1B58F9C7D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</a:t>
            </a:r>
            <a:r>
              <a:rPr lang="en-DE" dirty="0"/>
              <a:t>re-requisites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70DA5-056A-AA42-961F-0F17C925E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pip install boto3</a:t>
            </a:r>
          </a:p>
          <a:p>
            <a:r>
              <a:rPr lang="en-GB" dirty="0"/>
              <a:t>pip install </a:t>
            </a:r>
            <a:r>
              <a:rPr lang="en-GB" dirty="0" err="1"/>
              <a:t>awscli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60889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DDCCE-DC90-0644-B896-00BCCB125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</a:t>
            </a:r>
            <a:r>
              <a:rPr lang="en-DE" dirty="0"/>
              <a:t>reate IAM  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20954-9BD6-7F4D-AEB4-DADF402A2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</a:t>
            </a:r>
            <a:r>
              <a:rPr lang="en-DE" dirty="0"/>
              <a:t>agivate to aws console</a:t>
            </a:r>
          </a:p>
          <a:p>
            <a:r>
              <a:rPr lang="en-GB" dirty="0"/>
              <a:t>S</a:t>
            </a:r>
            <a:r>
              <a:rPr lang="en-DE" dirty="0"/>
              <a:t>earch for iam service</a:t>
            </a:r>
          </a:p>
          <a:p>
            <a:r>
              <a:rPr lang="en-GB" dirty="0"/>
              <a:t>C</a:t>
            </a:r>
            <a:r>
              <a:rPr lang="en-DE" dirty="0"/>
              <a:t>reate new user</a:t>
            </a:r>
          </a:p>
          <a:p>
            <a:r>
              <a:rPr lang="en-GB" dirty="0"/>
              <a:t>G</a:t>
            </a:r>
            <a:r>
              <a:rPr lang="en-DE" dirty="0"/>
              <a:t>ive programmatic access</a:t>
            </a:r>
          </a:p>
          <a:p>
            <a:r>
              <a:rPr lang="en-GB" dirty="0"/>
              <a:t>A</a:t>
            </a:r>
            <a:r>
              <a:rPr lang="en-DE" dirty="0"/>
              <a:t>dd to administrator policy</a:t>
            </a:r>
          </a:p>
          <a:p>
            <a:r>
              <a:rPr lang="en-GB" dirty="0"/>
              <a:t>S</a:t>
            </a:r>
            <a:r>
              <a:rPr lang="en-DE" dirty="0"/>
              <a:t>ave access id and secret key</a:t>
            </a:r>
          </a:p>
        </p:txBody>
      </p:sp>
    </p:spTree>
    <p:extLst>
      <p:ext uri="{BB962C8B-B14F-4D97-AF65-F5344CB8AC3E}">
        <p14:creationId xmlns:p14="http://schemas.microsoft.com/office/powerpoint/2010/main" val="3571890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4E4BC-A4C2-B54B-9384-3BC4F8804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</a:t>
            </a:r>
            <a:r>
              <a:rPr lang="en-DE" dirty="0"/>
              <a:t>onfigure awscli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5136E-19E4-C84B-8A8D-C3EB38812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</a:t>
            </a:r>
            <a:r>
              <a:rPr lang="en-DE" dirty="0"/>
              <a:t>ws configure </a:t>
            </a:r>
          </a:p>
          <a:p>
            <a:r>
              <a:rPr lang="en-GB" dirty="0"/>
              <a:t>E</a:t>
            </a:r>
            <a:r>
              <a:rPr lang="en-DE" dirty="0"/>
              <a:t>nter access id , secret key,region, outfput type</a:t>
            </a:r>
          </a:p>
        </p:txBody>
      </p:sp>
    </p:spTree>
    <p:extLst>
      <p:ext uri="{BB962C8B-B14F-4D97-AF65-F5344CB8AC3E}">
        <p14:creationId xmlns:p14="http://schemas.microsoft.com/office/powerpoint/2010/main" val="1033797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4E4BC-A4C2-B54B-9384-3BC4F8804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file structure</a:t>
            </a:r>
            <a:endParaRPr lang="en-DE" dirty="0"/>
          </a:p>
        </p:txBody>
      </p:sp>
      <p:pic>
        <p:nvPicPr>
          <p:cNvPr id="5" name="Content Placeholder 4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71A650AA-E9A6-7543-9BF8-812F4B176C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4200" y="2534444"/>
            <a:ext cx="11023600" cy="3136900"/>
          </a:xfrm>
        </p:spPr>
      </p:pic>
    </p:spTree>
    <p:extLst>
      <p:ext uri="{BB962C8B-B14F-4D97-AF65-F5344CB8AC3E}">
        <p14:creationId xmlns:p14="http://schemas.microsoft.com/office/powerpoint/2010/main" val="1283030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107" name="Rectangle 106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BFD82EF-2B14-B44B-BE71-9C4ED1A1D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6373812" cy="984885"/>
          </a:xfrm>
        </p:spPr>
        <p:txBody>
          <a:bodyPr vert="horz" wrap="square" lIns="0" tIns="0" rIns="0" bIns="0" rtlCol="0" anchor="ctr" anchorCtr="0">
            <a:normAutofit fontScale="90000"/>
          </a:bodyPr>
          <a:lstStyle/>
          <a:p>
            <a:r>
              <a:rPr lang="en-DE" sz="2800" dirty="0"/>
              <a:t>How To launch aws ec2 insatance from csv input using boto3 python</a:t>
            </a:r>
            <a:br>
              <a:rPr lang="en-US" sz="2600" dirty="0"/>
            </a:br>
            <a:endParaRPr lang="en-US" sz="2600" dirty="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31ACE9CC-FA52-49A8-A8CB-4C6772C48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83434"/>
            <a:ext cx="12192000" cy="4774566"/>
          </a:xfrm>
          <a:prstGeom prst="rect">
            <a:avLst/>
          </a:prstGeom>
          <a:solidFill>
            <a:schemeClr val="bg2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28B56926-F216-4281-9196-1495BD306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33F67-96DE-0D4B-9102-267EA8BB2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638251018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AnalogousFromDarkSeedLeftStep">
      <a:dk1>
        <a:srgbClr val="000000"/>
      </a:dk1>
      <a:lt1>
        <a:srgbClr val="FFFFFF"/>
      </a:lt1>
      <a:dk2>
        <a:srgbClr val="352441"/>
      </a:dk2>
      <a:lt2>
        <a:srgbClr val="E2E8E7"/>
      </a:lt2>
      <a:accent1>
        <a:srgbClr val="C34D5F"/>
      </a:accent1>
      <a:accent2>
        <a:srgbClr val="B13B7F"/>
      </a:accent2>
      <a:accent3>
        <a:srgbClr val="C34DC2"/>
      </a:accent3>
      <a:accent4>
        <a:srgbClr val="813BB1"/>
      </a:accent4>
      <a:accent5>
        <a:srgbClr val="614DC3"/>
      </a:accent5>
      <a:accent6>
        <a:srgbClr val="3B57B1"/>
      </a:accent6>
      <a:hlink>
        <a:srgbClr val="8560CA"/>
      </a:hlink>
      <a:folHlink>
        <a:srgbClr val="7F7F7F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1834</TotalTime>
  <Words>99</Words>
  <Application>Microsoft Macintosh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Gill Sans MT</vt:lpstr>
      <vt:lpstr>Walbaum Display</vt:lpstr>
      <vt:lpstr>3DFloatVTI</vt:lpstr>
      <vt:lpstr>AWS AUTOMATION USING BOTO3  How To Launch AWS Ec2 Instance From Csv Input Using Boto3 Python  Tutorial :37</vt:lpstr>
      <vt:lpstr>Pre-requisites</vt:lpstr>
      <vt:lpstr>Create IAM  user</vt:lpstr>
      <vt:lpstr>Configure awscli</vt:lpstr>
      <vt:lpstr>Input file structure</vt:lpstr>
      <vt:lpstr>How To launch aws ec2 insatance from csv input using boto3 python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AUTOMATION USING BOTO3  How To Change Inbound Rule Description Using Boto3 Python  Tutorial :16</dc:title>
  <dc:creator>roni das</dc:creator>
  <cp:lastModifiedBy>roni das</cp:lastModifiedBy>
  <cp:revision>53</cp:revision>
  <dcterms:created xsi:type="dcterms:W3CDTF">2020-08-21T07:42:19Z</dcterms:created>
  <dcterms:modified xsi:type="dcterms:W3CDTF">2020-11-21T14:44:03Z</dcterms:modified>
</cp:coreProperties>
</file>