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August 19,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19,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DescribeVPC’s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describe?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</a:t>
            </a:r>
            <a:r>
              <a:rPr lang="en-DE" dirty="0"/>
              <a:t>ives information about one or more than one vpcs</a:t>
            </a:r>
          </a:p>
        </p:txBody>
      </p:sp>
    </p:spTree>
    <p:extLst>
      <p:ext uri="{BB962C8B-B14F-4D97-AF65-F5344CB8AC3E}">
        <p14:creationId xmlns:p14="http://schemas.microsoft.com/office/powerpoint/2010/main" val="15318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0D4A6-9B11-FC48-AFAF-22F21B9C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describe vpc?</a:t>
            </a:r>
            <a:br>
              <a:rPr lang="en-DE" dirty="0"/>
            </a:br>
            <a:r>
              <a:rPr lang="en-GB" dirty="0"/>
              <a:t>S</a:t>
            </a:r>
            <a:r>
              <a:rPr lang="en-DE" dirty="0"/>
              <a:t>ample code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0D4A6-9B11-FC48-AFAF-22F21B9C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describe vpc using vpcid?</a:t>
            </a:r>
            <a:br>
              <a:rPr lang="en-DE" dirty="0"/>
            </a:br>
            <a:r>
              <a:rPr lang="en-GB" dirty="0"/>
              <a:t>S</a:t>
            </a:r>
            <a:r>
              <a:rPr lang="en-DE" dirty="0"/>
              <a:t>ample code</a:t>
            </a:r>
          </a:p>
        </p:txBody>
      </p:sp>
    </p:spTree>
    <p:extLst>
      <p:ext uri="{BB962C8B-B14F-4D97-AF65-F5344CB8AC3E}">
        <p14:creationId xmlns:p14="http://schemas.microsoft.com/office/powerpoint/2010/main" val="202020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0D4A6-9B11-FC48-AFAF-22F21B9C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to describe vpc using filters?</a:t>
            </a:r>
            <a:br>
              <a:rPr lang="en-DE" dirty="0"/>
            </a:br>
            <a:r>
              <a:rPr lang="en-GB" dirty="0"/>
              <a:t>S</a:t>
            </a:r>
            <a:r>
              <a:rPr lang="en-DE" dirty="0"/>
              <a:t>ample code</a:t>
            </a:r>
          </a:p>
        </p:txBody>
      </p:sp>
    </p:spTree>
    <p:extLst>
      <p:ext uri="{BB962C8B-B14F-4D97-AF65-F5344CB8AC3E}">
        <p14:creationId xmlns:p14="http://schemas.microsoft.com/office/powerpoint/2010/main" val="131145795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122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Walbaum Display</vt:lpstr>
      <vt:lpstr>3DFloatVTI</vt:lpstr>
      <vt:lpstr>AWS AUTOMATION USING BOTO3  How To DescribeVPC’s Using Boto3 Python  Tutorial :12</vt:lpstr>
      <vt:lpstr>Pre-requisites</vt:lpstr>
      <vt:lpstr>Create IAM  user</vt:lpstr>
      <vt:lpstr>Configure awscli</vt:lpstr>
      <vt:lpstr>What is describe?</vt:lpstr>
      <vt:lpstr>How to describe vpc? Sample code</vt:lpstr>
      <vt:lpstr>How to describe vpc using vpcid? Sample code</vt:lpstr>
      <vt:lpstr>How to describe vpc using filters?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Download Files From S3 Bucket Using Boto3 Python  Tutorial :10</dc:title>
  <dc:creator>roni das</dc:creator>
  <cp:lastModifiedBy>roni das</cp:lastModifiedBy>
  <cp:revision>5</cp:revision>
  <dcterms:created xsi:type="dcterms:W3CDTF">2020-07-31T07:23:53Z</dcterms:created>
  <dcterms:modified xsi:type="dcterms:W3CDTF">2020-08-19T08:44:02Z</dcterms:modified>
</cp:coreProperties>
</file>