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Import Image As AMI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2600" dirty="0"/>
              <a:t>How To Import Image as Ami Using boto3 python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0FE20-E722-F948-9C45-B181CD3DE515}"/>
              </a:ext>
            </a:extLst>
          </p:cNvPr>
          <p:cNvSpPr txBox="1"/>
          <p:nvPr/>
        </p:nvSpPr>
        <p:spPr>
          <a:xfrm>
            <a:off x="826896" y="2713731"/>
            <a:ext cx="6476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Upload image to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DE" dirty="0"/>
              <a:t>reate iam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role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 import the image as ami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Import Image As AMI Using Boto3 Python  Tutorial :45</vt:lpstr>
      <vt:lpstr>Pre-requisites</vt:lpstr>
      <vt:lpstr>Create IAM  user</vt:lpstr>
      <vt:lpstr>Configure awscli</vt:lpstr>
      <vt:lpstr>What is aws ebs volume</vt:lpstr>
      <vt:lpstr>How To Import Image as Ami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 EBS Volume Modifications Using Boto3 Python  Tutorial :44</dc:title>
  <dc:creator>roni das</dc:creator>
  <cp:lastModifiedBy>roni das</cp:lastModifiedBy>
  <cp:revision>2</cp:revision>
  <dcterms:created xsi:type="dcterms:W3CDTF">2020-12-18T19:58:54Z</dcterms:created>
  <dcterms:modified xsi:type="dcterms:W3CDTF">2020-12-19T10:44:49Z</dcterms:modified>
</cp:coreProperties>
</file>