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November 14,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November 14,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November 14,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November 14,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November 14,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November 14,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November 14,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November 14,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November 14,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November 14,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November 14,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November 14,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AWSEC2/latest/UserGuide/ec2-key-pai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fontScale="90000"/>
          </a:bodyPr>
          <a:lstStyle/>
          <a:p>
            <a:pPr>
              <a:lnSpc>
                <a:spcPct val="90000"/>
              </a:lnSpc>
            </a:pPr>
            <a:r>
              <a:rPr lang="en-DE" sz="3000" dirty="0"/>
              <a:t>AWS AUTOMATION USING BOTO3</a:t>
            </a:r>
            <a:br>
              <a:rPr lang="en-DE" sz="3000" dirty="0"/>
            </a:br>
            <a:br>
              <a:rPr lang="en-DE" sz="3000" dirty="0"/>
            </a:br>
            <a:r>
              <a:rPr lang="en-DE" sz="3000" dirty="0"/>
              <a:t>How To Delete All Key Pairs For AWS Ec2 Instance Using Boto3 Python</a:t>
            </a:r>
            <a:br>
              <a:rPr lang="en-DE" sz="3000" dirty="0"/>
            </a:br>
            <a:br>
              <a:rPr lang="en-DE" sz="3000" dirty="0"/>
            </a:br>
            <a:r>
              <a:rPr lang="en-DE" sz="3000" dirty="0"/>
              <a:t>Tutorial :36</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key pair</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key pair, consisting of a private key and a public key, is a set of security credentials that you use to prove your identity when connecting to an instance. Amazon EC2 stores the public key, and you store the private key. You use the private key, instead of a password, to securely access your instances. Anyone who possesses your private keys can connect to your instances, so it's important that you store your private keys in a secure place.</a:t>
            </a:r>
          </a:p>
          <a:p>
            <a:r>
              <a:rPr lang="en-GB" dirty="0">
                <a:hlinkClick r:id="rId2"/>
              </a:rPr>
              <a:t>https://docs.aws.amazon.com/AWSEC2/latest/UserGuide/ec2-key-pairs.html</a:t>
            </a:r>
            <a:endParaRPr lang="en-GB" dirty="0"/>
          </a:p>
          <a:p>
            <a:endParaRPr lang="en-DE" dirty="0"/>
          </a:p>
        </p:txBody>
      </p:sp>
    </p:spTree>
    <p:extLst>
      <p:ext uri="{BB962C8B-B14F-4D97-AF65-F5344CB8AC3E}">
        <p14:creationId xmlns:p14="http://schemas.microsoft.com/office/powerpoint/2010/main" val="120585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r>
              <a:rPr lang="en-DE" sz="2800" dirty="0"/>
              <a:t>How To Delete All Key Pair For AWS Ec2 Instance </a:t>
            </a:r>
            <a:br>
              <a:rPr lang="en-US" sz="2600" dirty="0"/>
            </a:br>
            <a:endParaRPr lang="en-US" sz="2600" dirty="0"/>
          </a:p>
        </p:txBody>
      </p:sp>
      <p:sp>
        <p:nvSpPr>
          <p:cNvPr id="109" name="Rectangle 10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91F191F5-8BF7-5649-9389-B13E636F43D0}"/>
              </a:ext>
            </a:extLst>
          </p:cNvPr>
          <p:cNvPicPr>
            <a:picLocks noGrp="1" noChangeAspect="1"/>
          </p:cNvPicPr>
          <p:nvPr>
            <p:ph idx="1"/>
          </p:nvPr>
        </p:nvPicPr>
        <p:blipFill>
          <a:blip r:embed="rId2"/>
          <a:stretch>
            <a:fillRect/>
          </a:stretch>
        </p:blipFill>
        <p:spPr>
          <a:xfrm>
            <a:off x="550863" y="2703707"/>
            <a:ext cx="11090275" cy="2798373"/>
          </a:xfrm>
        </p:spPr>
      </p:pic>
    </p:spTree>
    <p:extLst>
      <p:ext uri="{BB962C8B-B14F-4D97-AF65-F5344CB8AC3E}">
        <p14:creationId xmlns:p14="http://schemas.microsoft.com/office/powerpoint/2010/main" val="26382510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1832</TotalTime>
  <Words>208</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Walbaum Display</vt:lpstr>
      <vt:lpstr>3DFloatVTI</vt:lpstr>
      <vt:lpstr>AWS AUTOMATION USING BOTO3  How To Delete All Key Pairs For AWS Ec2 Instance Using Boto3 Python  Tutorial :36</vt:lpstr>
      <vt:lpstr>Pre-requisites</vt:lpstr>
      <vt:lpstr>Create IAM  user</vt:lpstr>
      <vt:lpstr>Configure awscli</vt:lpstr>
      <vt:lpstr>What is key pair</vt:lpstr>
      <vt:lpstr>How To Delete All Key Pair For AWS Ec2 Instance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Change Inbound Rule Description Using Boto3 Python  Tutorial :16</dc:title>
  <dc:creator>roni das</dc:creator>
  <cp:lastModifiedBy>roni das</cp:lastModifiedBy>
  <cp:revision>52</cp:revision>
  <dcterms:created xsi:type="dcterms:W3CDTF">2020-08-21T07:42:19Z</dcterms:created>
  <dcterms:modified xsi:type="dcterms:W3CDTF">2020-11-14T07:47:13Z</dcterms:modified>
</cp:coreProperties>
</file>