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03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28,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28,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Modify Aws  EBS Volume Size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:41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aws</a:t>
            </a:r>
            <a:r>
              <a:rPr lang="en-US" dirty="0"/>
              <a:t> </a:t>
            </a:r>
            <a:r>
              <a:rPr lang="en-US" dirty="0" err="1"/>
              <a:t>ebs</a:t>
            </a:r>
            <a:r>
              <a:rPr lang="en-US" dirty="0"/>
              <a:t> volume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11F1C-4E43-2C4A-9BD7-4DF52B8BB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Amazon EBS volume is a durable, block-level storage device that you can attach to your instances. After you attach a volume to an instance, you can use it as you would use a physical hard drive. EBS volumes are flexible. For current-generation volumes attached to current-generation instance types, you can dynamically increase size, modify the provisioned IOPS capacity, and change volume type on live production volumes</a:t>
            </a:r>
          </a:p>
          <a:p>
            <a:endParaRPr lang="en-GB" dirty="0"/>
          </a:p>
          <a:p>
            <a:r>
              <a:rPr lang="en-GB" dirty="0"/>
              <a:t>https://</a:t>
            </a:r>
            <a:r>
              <a:rPr lang="en-GB" dirty="0" err="1"/>
              <a:t>docs.aws.amazon.com</a:t>
            </a:r>
            <a:r>
              <a:rPr lang="en-GB" dirty="0"/>
              <a:t>/AWSEC2/latest/</a:t>
            </a:r>
            <a:r>
              <a:rPr lang="en-GB" dirty="0" err="1"/>
              <a:t>UserGuide</a:t>
            </a:r>
            <a:r>
              <a:rPr lang="en-GB" dirty="0"/>
              <a:t>/</a:t>
            </a:r>
            <a:r>
              <a:rPr lang="en-GB" dirty="0" err="1"/>
              <a:t>ebs-volumes.html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r>
              <a:rPr lang="en-US" sz="2600" dirty="0"/>
              <a:t>How To Modify Aws EBS Volume Size Using boto3 python</a:t>
            </a:r>
            <a:br>
              <a:rPr lang="en-US" sz="2600" dirty="0"/>
            </a:br>
            <a:endParaRPr lang="en-US" sz="2600" dirty="0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F2D4ED5-DC78-4C88-97AA-483206C53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70793" y="0"/>
            <a:ext cx="1468514" cy="1521012"/>
            <a:chOff x="5236793" y="2432482"/>
            <a:chExt cx="1468514" cy="1521012"/>
          </a:xfrm>
        </p:grpSpPr>
        <p:sp>
          <p:nvSpPr>
            <p:cNvPr id="147" name="Freeform 5">
              <a:extLst>
                <a:ext uri="{FF2B5EF4-FFF2-40B4-BE49-F238E27FC236}">
                  <a16:creationId xmlns:a16="http://schemas.microsoft.com/office/drawing/2014/main" id="{0DE0B65A-4839-40B2-BA92-1464FEAD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463135" y="2432482"/>
              <a:ext cx="1242172" cy="729202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6">
              <a:extLst>
                <a:ext uri="{FF2B5EF4-FFF2-40B4-BE49-F238E27FC236}">
                  <a16:creationId xmlns:a16="http://schemas.microsoft.com/office/drawing/2014/main" id="{842A0A68-39DD-4DA7-BAD5-63B9C1398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36793" y="2566400"/>
              <a:ext cx="611884" cy="1076550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4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8">
              <a:extLst>
                <a:ext uri="{FF2B5EF4-FFF2-40B4-BE49-F238E27FC236}">
                  <a16:creationId xmlns:a16="http://schemas.microsoft.com/office/drawing/2014/main" id="{21A69E50-7E10-45C3-B4F2-19DBA7748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765469" y="2876944"/>
              <a:ext cx="630288" cy="1076550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40000"/>
                    <a:lumOff val="6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D166A8AB-8924-421C-BCED-B54DBC405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7897" y="5497189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BDA68-C318-724F-A0AF-D4D1AFF5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DE" sz="160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192</Words>
  <Application>Microsoft Macintosh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Modify Aws  EBS Volume Size Using Boto3 Python  Tutorial :41</vt:lpstr>
      <vt:lpstr>Pre-requisites</vt:lpstr>
      <vt:lpstr>Create IAM  user</vt:lpstr>
      <vt:lpstr>Configure awscli</vt:lpstr>
      <vt:lpstr>What is aws ebs volume</vt:lpstr>
      <vt:lpstr>How To Modify Aws EBS Volume Size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Attach Aws  EBS Volume To Ec2 Instance Using Boto3 Python  Tutorial :39</dc:title>
  <dc:creator>roni das</dc:creator>
  <cp:lastModifiedBy>roni das</cp:lastModifiedBy>
  <cp:revision>3</cp:revision>
  <dcterms:created xsi:type="dcterms:W3CDTF">2020-11-25T17:16:59Z</dcterms:created>
  <dcterms:modified xsi:type="dcterms:W3CDTF">2020-11-28T06:23:10Z</dcterms:modified>
</cp:coreProperties>
</file>