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7"/>
  </p:normalViewPr>
  <p:slideViewPr>
    <p:cSldViewPr snapToGrid="0" snapToObjects="1">
      <p:cViewPr varScale="1">
        <p:scale>
          <a:sx n="90" d="100"/>
          <a:sy n="90" d="100"/>
        </p:scale>
        <p:origin x="23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July 22,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15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July 22,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July 22,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July 22,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0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July 22,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July 22,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July 22,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4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July 22,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61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July 22,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2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July 22,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4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July 22,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July 22,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40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94" r:id="rId6"/>
    <p:sldLayoutId id="2147483689" r:id="rId7"/>
    <p:sldLayoutId id="2147483690" r:id="rId8"/>
    <p:sldLayoutId id="2147483691" r:id="rId9"/>
    <p:sldLayoutId id="2147483693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3">
            <a:extLst>
              <a:ext uri="{FF2B5EF4-FFF2-40B4-BE49-F238E27FC236}">
                <a16:creationId xmlns:a16="http://schemas.microsoft.com/office/drawing/2014/main" id="{67FBAFB9-B4FB-483B-ADF1-F308E6CC3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1" r="9091" b="48092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B7A36-ACDF-E345-BBEE-C5995DA3D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4349749" cy="288717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DE" sz="3000" dirty="0"/>
              <a:t>AWS AUTOMATION USING BOTO3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Create S3 Bucket Using Python  Boto3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Tutorial :1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4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1ED4-1FE4-8747-893C-1B58F9C7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DE" dirty="0"/>
              <a:t>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70DA5-056A-AA42-961F-0F17C925E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pip install boto3</a:t>
            </a:r>
          </a:p>
          <a:p>
            <a:r>
              <a:rPr lang="en-GB" dirty="0"/>
              <a:t>pip install </a:t>
            </a:r>
            <a:r>
              <a:rPr lang="en-GB" dirty="0" err="1"/>
              <a:t>awscli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088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DDCCE-DC90-0644-B896-00BCCB12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reate IAM 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20954-9BD6-7F4D-AEB4-DADF402A2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57189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E4BC-A4C2-B54B-9384-3BC4F880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onfigure awscli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5136E-19E4-C84B-8A8D-C3EB38812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3379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C197F-F631-234E-9146-2977DEF01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Create s3 bucket using boto3/python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D7E5F-C10F-3A4C-8460-9E0B3E2F9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63825101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8560CA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Macintosh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Walbaum Display</vt:lpstr>
      <vt:lpstr>3DFloatVTI</vt:lpstr>
      <vt:lpstr>AWS AUTOMATION USING BOTO3  Create S3 Bucket Using Python  Boto3  Tutorial :1</vt:lpstr>
      <vt:lpstr>Pre-requisites</vt:lpstr>
      <vt:lpstr>Create IAM  user</vt:lpstr>
      <vt:lpstr>Configure awscli</vt:lpstr>
      <vt:lpstr>Create s3 bucket using boto3/python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AUTOMATION USING BOTO3  Create S3 Bucket Using Python  Boto3  Tutorial :1</dc:title>
  <dc:creator>roni das</dc:creator>
  <cp:lastModifiedBy>roni das</cp:lastModifiedBy>
  <cp:revision>1</cp:revision>
  <dcterms:created xsi:type="dcterms:W3CDTF">2020-07-22T11:26:43Z</dcterms:created>
  <dcterms:modified xsi:type="dcterms:W3CDTF">2020-07-22T11:27:15Z</dcterms:modified>
</cp:coreProperties>
</file>