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8"/>
  </p:notesMasterIdLst>
  <p:sldIdLst>
    <p:sldId id="301" r:id="rId2"/>
    <p:sldId id="307" r:id="rId3"/>
    <p:sldId id="302" r:id="rId4"/>
    <p:sldId id="304" r:id="rId5"/>
    <p:sldId id="305" r:id="rId6"/>
    <p:sldId id="306" r:id="rId7"/>
  </p:sldIdLst>
  <p:sldSz cx="10080625" cy="6300788"/>
  <p:notesSz cx="7559675" cy="10691813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ik Bieleke" initials="MB" lastIdx="1" clrIdx="0">
    <p:extLst>
      <p:ext uri="{19B8F6BF-5375-455C-9EA6-DF929625EA0E}">
        <p15:presenceInfo xmlns:p15="http://schemas.microsoft.com/office/powerpoint/2012/main" userId="31038deecd3688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A9E2"/>
    <a:srgbClr val="9CB469"/>
    <a:srgbClr val="D497D3"/>
    <a:srgbClr val="46BAC8"/>
    <a:srgbClr val="56BD96"/>
    <a:srgbClr val="E495A5"/>
    <a:srgbClr val="CEA472"/>
    <a:srgbClr val="59B6DC"/>
    <a:srgbClr val="A0D3E6"/>
    <a:srgbClr val="009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68" autoAdjust="0"/>
  </p:normalViewPr>
  <p:slideViewPr>
    <p:cSldViewPr snapToGrid="0">
      <p:cViewPr varScale="1">
        <p:scale>
          <a:sx n="129" d="100"/>
          <a:sy n="129" d="100"/>
        </p:scale>
        <p:origin x="65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70659-256E-4173-AB6C-775FC5360F5C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3763" y="1336675"/>
            <a:ext cx="577215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417A2-114C-414E-A918-AFA421C919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3419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intersect with square and background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417A2-114C-414E-A918-AFA421C91928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284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F874-CD4E-F468-7DEC-5087ADAEA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031171"/>
            <a:ext cx="7560469" cy="2193608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6E6D1-E58A-4383-DAE4-B39A2AD36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309373"/>
            <a:ext cx="7560469" cy="152123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09426-41E2-74F7-163D-6ED5EFF8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2BE20-EF96-605D-05F9-283060DF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A291B-4E3D-3324-CE51-EFEE5801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4817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21A8-38FB-FCEE-9A6E-089F3C51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4FA42-1203-6C9D-FC70-FD3780357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4FC8A-149C-36D3-8CB8-2BF8C1BFC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F8C9C-AF1C-A60C-CB6F-E3D9D834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068F-3FC4-2521-90C7-A234EF95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191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D8FFD-62B8-3918-734F-DD3DFD530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335458"/>
            <a:ext cx="2173635" cy="53396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AD9DC-DA3F-5324-D5CC-488AF984B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335458"/>
            <a:ext cx="6394896" cy="533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9066A-20FF-8F69-09B9-F11F2D1A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1838F-CA83-0847-1134-6A6BC689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E3753-AADA-46EE-37A4-26E3D89D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5614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Master title style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3200" b="0" strike="noStrike" spc="-1">
                <a:latin typeface="Arial"/>
              </a:rPr>
              <a:t>Click to edit Master subtitle style</a:t>
            </a: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B843-6C41-DC00-E93E-E3DB1B6D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2E220-8908-0D6F-4232-21F34038B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8D896-EFD3-CFAB-1FDB-BC5C67DE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C83C8-B9E2-08C4-395D-3FEE060F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2E1DC-787C-17C8-64E9-1C05669E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939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EC84-5160-9992-CB46-598BF172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570823"/>
            <a:ext cx="8694539" cy="2620952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C2448-BD36-1372-7C6B-8C174107B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4216570"/>
            <a:ext cx="8694539" cy="1378297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82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FDCC0-E107-571B-F0E2-A7946C24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63531-0711-E15F-E1E7-55A861AA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753E2-8FA7-DF01-794E-0F638E9D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139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A3A3-FA6F-D07E-8CB7-717CE824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2F3D0-E549-4283-81EA-9C836929C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1677293"/>
            <a:ext cx="4284266" cy="39977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9AE41-9987-A7F6-FF6B-CCA5148E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1677293"/>
            <a:ext cx="4284266" cy="39977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107DF-FC8D-0BEE-37E0-3B69E6BD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E2D65-3939-5F5C-178B-A64E7EEC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99050-53A2-9FE5-919B-D7E736BF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5086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FC5B-CDDF-8BA1-1E6B-2E09B7A5A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35459"/>
            <a:ext cx="8694539" cy="1217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61971-BF1F-0C50-130D-CB39E096C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544569"/>
            <a:ext cx="4264576" cy="756969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0C66A-994D-24BB-81DF-66FEBE62A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301538"/>
            <a:ext cx="4264576" cy="33852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6B818-68FD-95A4-3CDB-D434209A0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544569"/>
            <a:ext cx="4285579" cy="756969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2D647-0C65-8891-3AF1-8A9D832ED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301538"/>
            <a:ext cx="4285579" cy="33852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18B36D-C9F2-88C0-9F27-1A204CCF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CCBD81-F969-7AF8-587A-6B6FC16E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7E68A-892A-68EF-E9F4-9F70D08B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1130-2278-1A1D-8B89-1A578F82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BF32C-F563-EF49-60BD-03950DA9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F993A-F457-D67F-8768-40D38C9B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FF3D0-009E-3519-3C90-D0619AD8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37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94517-1588-E1B8-1BC5-1F41AFA0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7B3E2-C74A-E687-D7FE-E422074F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E534E-FD32-0B36-A2B5-4A549D3A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450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8768-903E-AF56-3F07-1A2CC508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20052"/>
            <a:ext cx="3251264" cy="147018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92222-3E1B-1AA5-F948-6D4AA38B5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907197"/>
            <a:ext cx="5103316" cy="4477643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E5D38-2055-A7B0-705A-2E7BB6ECE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1890236"/>
            <a:ext cx="3251264" cy="3501897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7B7E3-23ED-2238-1697-79430529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82038-B9D7-F12D-ABF2-23C12B21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74E9D-8202-86A8-185D-7EF595F8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4729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F1D6-FBEE-A498-D570-2DBB635B7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20052"/>
            <a:ext cx="3251264" cy="147018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084AB-BBAA-A015-74EC-846ED9ADE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907197"/>
            <a:ext cx="5103316" cy="4477643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ACBFE-CCD9-9BB2-1421-C4D59462B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1890236"/>
            <a:ext cx="3251264" cy="3501897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6D134-2A1B-703F-BCC1-235BBAE6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D7902-17B5-3D65-A5A3-6F78F7A5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A2E76-285F-0837-0D69-15EFC7CC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027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4BF7F-3C83-AE38-0D72-40BFEFB2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335459"/>
            <a:ext cx="8694539" cy="1217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BA3D0-97D1-6339-B701-4D9C6E9DF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1677293"/>
            <a:ext cx="8694539" cy="3997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895E9-1809-15BE-B78C-098068DF8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5839897"/>
            <a:ext cx="2268141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934AD-821D-8BA9-22DA-D3DB751F4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5839897"/>
            <a:ext cx="3402211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6FED5-38E2-4BA5-2C9E-F5A031B46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5839897"/>
            <a:ext cx="2268141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660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50" r:id="rId12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CF69DF-2C29-6EDD-7175-C890A63368C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2707" y="281735"/>
            <a:ext cx="2160000" cy="2160000"/>
          </a:xfrm>
          <a:custGeom>
            <a:avLst/>
            <a:gdLst>
              <a:gd name="connsiteX0" fmla="*/ 0 w 2160000"/>
              <a:gd name="connsiteY0" fmla="*/ 0 h 2160000"/>
              <a:gd name="connsiteX1" fmla="*/ 2160000 w 2160000"/>
              <a:gd name="connsiteY1" fmla="*/ 0 h 2160000"/>
              <a:gd name="connsiteX2" fmla="*/ 2160000 w 2160000"/>
              <a:gd name="connsiteY2" fmla="*/ 2160000 h 2160000"/>
              <a:gd name="connsiteX3" fmla="*/ 0 w 2160000"/>
              <a:gd name="connsiteY3" fmla="*/ 216000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00" h="2160000">
                <a:moveTo>
                  <a:pt x="0" y="0"/>
                </a:moveTo>
                <a:lnTo>
                  <a:pt x="2160000" y="0"/>
                </a:lnTo>
                <a:lnTo>
                  <a:pt x="2160000" y="2160000"/>
                </a:lnTo>
                <a:lnTo>
                  <a:pt x="0" y="21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2F6606-50C7-2858-D17F-DD779FBA8D7C}"/>
              </a:ext>
            </a:extLst>
          </p:cNvPr>
          <p:cNvSpPr/>
          <p:nvPr/>
        </p:nvSpPr>
        <p:spPr>
          <a:xfrm>
            <a:off x="352707" y="281735"/>
            <a:ext cx="2160000" cy="21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AEQ-S</a:t>
            </a:r>
            <a:endParaRPr lang="en-DE" sz="320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21151-1556-1608-5801-8DE835D90E3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924615" y="281735"/>
            <a:ext cx="2160000" cy="2160000"/>
          </a:xfrm>
          <a:custGeom>
            <a:avLst/>
            <a:gdLst>
              <a:gd name="connsiteX0" fmla="*/ 0 w 2160000"/>
              <a:gd name="connsiteY0" fmla="*/ 0 h 2160000"/>
              <a:gd name="connsiteX1" fmla="*/ 2160000 w 2160000"/>
              <a:gd name="connsiteY1" fmla="*/ 0 h 2160000"/>
              <a:gd name="connsiteX2" fmla="*/ 2160000 w 2160000"/>
              <a:gd name="connsiteY2" fmla="*/ 2160000 h 2160000"/>
              <a:gd name="connsiteX3" fmla="*/ 0 w 2160000"/>
              <a:gd name="connsiteY3" fmla="*/ 216000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00" h="2160000">
                <a:moveTo>
                  <a:pt x="0" y="0"/>
                </a:moveTo>
                <a:lnTo>
                  <a:pt x="2160000" y="0"/>
                </a:lnTo>
                <a:lnTo>
                  <a:pt x="2160000" y="2160000"/>
                </a:lnTo>
                <a:lnTo>
                  <a:pt x="0" y="2160000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649E77-2BBE-B8F9-3E52-1F9463E018C2}"/>
              </a:ext>
            </a:extLst>
          </p:cNvPr>
          <p:cNvSpPr/>
          <p:nvPr/>
        </p:nvSpPr>
        <p:spPr>
          <a:xfrm>
            <a:off x="2924615" y="281735"/>
            <a:ext cx="2160000" cy="21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ITPS</a:t>
            </a:r>
            <a:endParaRPr lang="en-DE" sz="320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BFC64-2F28-FB83-0C7F-03477CD64DB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10842" t="32859" r="54876" b="32859"/>
          <a:stretch>
            <a:fillRect/>
          </a:stretch>
        </p:blipFill>
        <p:spPr>
          <a:xfrm>
            <a:off x="5496523" y="281735"/>
            <a:ext cx="2160000" cy="2160000"/>
          </a:xfrm>
          <a:custGeom>
            <a:avLst/>
            <a:gdLst>
              <a:gd name="connsiteX0" fmla="*/ 0 w 2160000"/>
              <a:gd name="connsiteY0" fmla="*/ 0 h 2160000"/>
              <a:gd name="connsiteX1" fmla="*/ 2160000 w 2160000"/>
              <a:gd name="connsiteY1" fmla="*/ 0 h 2160000"/>
              <a:gd name="connsiteX2" fmla="*/ 2160000 w 2160000"/>
              <a:gd name="connsiteY2" fmla="*/ 2160000 h 2160000"/>
              <a:gd name="connsiteX3" fmla="*/ 0 w 2160000"/>
              <a:gd name="connsiteY3" fmla="*/ 216000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00" h="2160000">
                <a:moveTo>
                  <a:pt x="0" y="0"/>
                </a:moveTo>
                <a:lnTo>
                  <a:pt x="2160000" y="0"/>
                </a:lnTo>
                <a:lnTo>
                  <a:pt x="2160000" y="2160000"/>
                </a:lnTo>
                <a:lnTo>
                  <a:pt x="0" y="2160000"/>
                </a:lnTo>
                <a:close/>
              </a:path>
            </a:pathLst>
          </a:cu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CFE40B-A78E-86B0-2993-2A01763116B9}"/>
              </a:ext>
            </a:extLst>
          </p:cNvPr>
          <p:cNvSpPr/>
          <p:nvPr/>
        </p:nvSpPr>
        <p:spPr>
          <a:xfrm>
            <a:off x="5496523" y="281735"/>
            <a:ext cx="2160000" cy="21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BOSS</a:t>
            </a:r>
            <a:endParaRPr lang="en-DE" sz="320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0A70BC-F301-4E5F-DAE0-EC5AD1236A1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2707" y="2644208"/>
            <a:ext cx="2160000" cy="2160000"/>
          </a:xfrm>
          <a:custGeom>
            <a:avLst/>
            <a:gdLst>
              <a:gd name="connsiteX0" fmla="*/ 0 w 2160000"/>
              <a:gd name="connsiteY0" fmla="*/ 0 h 2160000"/>
              <a:gd name="connsiteX1" fmla="*/ 2160000 w 2160000"/>
              <a:gd name="connsiteY1" fmla="*/ 0 h 2160000"/>
              <a:gd name="connsiteX2" fmla="*/ 2160000 w 2160000"/>
              <a:gd name="connsiteY2" fmla="*/ 2160000 h 2160000"/>
              <a:gd name="connsiteX3" fmla="*/ 0 w 2160000"/>
              <a:gd name="connsiteY3" fmla="*/ 216000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00" h="2160000">
                <a:moveTo>
                  <a:pt x="0" y="0"/>
                </a:moveTo>
                <a:lnTo>
                  <a:pt x="2160000" y="0"/>
                </a:lnTo>
                <a:lnTo>
                  <a:pt x="2160000" y="2160000"/>
                </a:lnTo>
                <a:lnTo>
                  <a:pt x="0" y="2160000"/>
                </a:ln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A97B38-7EFF-E52A-FF3A-DEE289CA7DE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924615" y="2594135"/>
            <a:ext cx="2160000" cy="2160000"/>
          </a:xfrm>
          <a:custGeom>
            <a:avLst/>
            <a:gdLst>
              <a:gd name="connsiteX0" fmla="*/ 0 w 2160000"/>
              <a:gd name="connsiteY0" fmla="*/ 0 h 2160000"/>
              <a:gd name="connsiteX1" fmla="*/ 2160000 w 2160000"/>
              <a:gd name="connsiteY1" fmla="*/ 0 h 2160000"/>
              <a:gd name="connsiteX2" fmla="*/ 2160000 w 2160000"/>
              <a:gd name="connsiteY2" fmla="*/ 2160000 h 2160000"/>
              <a:gd name="connsiteX3" fmla="*/ 0 w 2160000"/>
              <a:gd name="connsiteY3" fmla="*/ 216000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00" h="2160000">
                <a:moveTo>
                  <a:pt x="0" y="0"/>
                </a:moveTo>
                <a:lnTo>
                  <a:pt x="2160000" y="0"/>
                </a:lnTo>
                <a:lnTo>
                  <a:pt x="2160000" y="2160000"/>
                </a:lnTo>
                <a:lnTo>
                  <a:pt x="0" y="2160000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FDB77F8-CAF4-5B1B-E30F-2D95EB16C26C}"/>
              </a:ext>
            </a:extLst>
          </p:cNvPr>
          <p:cNvSpPr/>
          <p:nvPr/>
        </p:nvSpPr>
        <p:spPr>
          <a:xfrm>
            <a:off x="352707" y="2644208"/>
            <a:ext cx="2160000" cy="21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VoPE</a:t>
            </a:r>
            <a:endParaRPr lang="en-DE" sz="320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7AEDBA-692E-BD99-F5CA-A2C5DF392BA1}"/>
              </a:ext>
            </a:extLst>
          </p:cNvPr>
          <p:cNvSpPr/>
          <p:nvPr/>
        </p:nvSpPr>
        <p:spPr>
          <a:xfrm>
            <a:off x="2924615" y="2594135"/>
            <a:ext cx="2160000" cy="21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BAES</a:t>
            </a:r>
          </a:p>
          <a:p>
            <a:pPr algn="ctr"/>
            <a:r>
              <a:rPr lang="en-US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&amp;</a:t>
            </a:r>
          </a:p>
          <a:p>
            <a:pPr algn="ctr"/>
            <a:r>
              <a:rPr lang="en-US" sz="320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DWBS</a:t>
            </a:r>
            <a:endParaRPr lang="en-DE" sz="320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6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F8324C-CFD6-38FC-6A75-2DD49DF1951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040773" y="899366"/>
            <a:ext cx="3240000" cy="2520000"/>
          </a:xfrm>
          <a:custGeom>
            <a:avLst/>
            <a:gdLst>
              <a:gd name="connsiteX0" fmla="*/ 0 w 3240000"/>
              <a:gd name="connsiteY0" fmla="*/ 0 h 2520000"/>
              <a:gd name="connsiteX1" fmla="*/ 3240000 w 3240000"/>
              <a:gd name="connsiteY1" fmla="*/ 0 h 2520000"/>
              <a:gd name="connsiteX2" fmla="*/ 3240000 w 3240000"/>
              <a:gd name="connsiteY2" fmla="*/ 2520000 h 2520000"/>
              <a:gd name="connsiteX3" fmla="*/ 0 w 3240000"/>
              <a:gd name="connsiteY3" fmla="*/ 252000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0000" h="2520000">
                <a:moveTo>
                  <a:pt x="0" y="0"/>
                </a:moveTo>
                <a:lnTo>
                  <a:pt x="3240000" y="0"/>
                </a:lnTo>
                <a:lnTo>
                  <a:pt x="3240000" y="2520000"/>
                </a:lnTo>
                <a:lnTo>
                  <a:pt x="0" y="2520000"/>
                </a:lnTo>
                <a:close/>
              </a:path>
            </a:pathLst>
          </a:cu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F933CF-DE25-CD09-2604-3FCDF966C514}"/>
              </a:ext>
            </a:extLst>
          </p:cNvPr>
          <p:cNvSpPr/>
          <p:nvPr/>
        </p:nvSpPr>
        <p:spPr>
          <a:xfrm>
            <a:off x="33340" y="645055"/>
            <a:ext cx="4831120" cy="2564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>
                <a:ln w="0"/>
                <a:solidFill>
                  <a:schemeClr val="tx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StartR</a:t>
            </a:r>
          </a:p>
          <a:p>
            <a:pPr algn="ctr"/>
            <a:r>
              <a:rPr lang="en-US" sz="7200" b="1">
                <a:ln w="0"/>
                <a:solidFill>
                  <a:schemeClr val="tx1"/>
                </a:solidFill>
                <a:latin typeface="Source Sans Pro Black" panose="020B0803030403020204" pitchFamily="34" charset="0"/>
                <a:ea typeface="Source Sans Pro Black" panose="020B0803030403020204" pitchFamily="34" charset="0"/>
              </a:rPr>
              <a:t>Workshop</a:t>
            </a:r>
            <a:endParaRPr lang="en-DE" sz="7200" b="1">
              <a:ln w="0"/>
              <a:solidFill>
                <a:schemeClr val="tx1"/>
              </a:solidFill>
              <a:latin typeface="Source Sans Pro Black" panose="020B0803030403020204" pitchFamily="34" charset="0"/>
              <a:ea typeface="Source Sans Pro Black" panose="020B08030304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05CBDC-1027-CA59-293D-AC7568A6717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67126" y="1506723"/>
            <a:ext cx="2173874" cy="124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6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EF4EDA-55C7-4521-58D4-2E646AE4F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918" y="0"/>
            <a:ext cx="6300788" cy="630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2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E66BDC-B692-7B7C-80F6-74A2B12BE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838" y="-248036"/>
            <a:ext cx="6300788" cy="63007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73B7E5D-0910-33EC-4500-76E2DED4D38D}"/>
              </a:ext>
            </a:extLst>
          </p:cNvPr>
          <p:cNvSpPr/>
          <p:nvPr/>
        </p:nvSpPr>
        <p:spPr>
          <a:xfrm>
            <a:off x="5190062" y="3810345"/>
            <a:ext cx="2160000" cy="21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828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65BF21-4525-A841-F179-054680DDF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918" y="0"/>
            <a:ext cx="6300788" cy="630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44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65BF21-4525-A841-F179-054680DDF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999" y="151783"/>
            <a:ext cx="6300788" cy="630078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E68C813-89E0-F0AD-5463-EF9DAF074623}"/>
              </a:ext>
            </a:extLst>
          </p:cNvPr>
          <p:cNvSpPr/>
          <p:nvPr/>
        </p:nvSpPr>
        <p:spPr>
          <a:xfrm>
            <a:off x="2243251" y="519245"/>
            <a:ext cx="3240000" cy="252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866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</Words>
  <Application>Microsoft Office PowerPoint</Application>
  <PresentationFormat>Custom</PresentationFormat>
  <Paragraphs>11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Source Sans Pro Black</vt:lpstr>
      <vt:lpstr>Source Sans Pro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Universitaet Konstanz - Zentrale Verwaltung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Maik Bieleke</dc:creator>
  <dc:description>Vorlage Praesentation – Office 2010;_x005f_x000d_
Version 010;_x005f_x000d_
2015-03-03;</dc:description>
  <cp:lastModifiedBy>Maik Bieleke</cp:lastModifiedBy>
  <cp:revision>216</cp:revision>
  <dcterms:created xsi:type="dcterms:W3CDTF">2021-05-03T09:22:37Z</dcterms:created>
  <dcterms:modified xsi:type="dcterms:W3CDTF">2024-03-23T20:54:52Z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Bearbeiter">
    <vt:lpwstr>gadamovich | office implementation</vt:lpwstr>
  </property>
  <property fmtid="{D5CDD505-2E9C-101B-9397-08002B2CF9AE}" pid="4" name="Company">
    <vt:lpwstr>Universitaet Konstanz - Zentrale Verwaltung</vt:lpwstr>
  </property>
  <property fmtid="{D5CDD505-2E9C-101B-9397-08002B2CF9AE}" pid="5" name="Erstellt am">
    <vt:lpwstr>10.10.2014</vt:lpwstr>
  </property>
  <property fmtid="{D5CDD505-2E9C-101B-9397-08002B2CF9AE}" pid="6" name="Erstellt von">
    <vt:lpwstr>STRICHPUNKT</vt:lpwstr>
  </property>
  <property fmtid="{D5CDD505-2E9C-101B-9397-08002B2CF9AE}" pid="7" name="HiddenSlides">
    <vt:i4>0</vt:i4>
  </property>
  <property fmtid="{D5CDD505-2E9C-101B-9397-08002B2CF9AE}" pid="8" name="HyperlinksChanged">
    <vt:bool>false</vt:bool>
  </property>
  <property fmtid="{D5CDD505-2E9C-101B-9397-08002B2CF9AE}" pid="9" name="LinksUpToDate">
    <vt:bool>false</vt:bool>
  </property>
  <property fmtid="{D5CDD505-2E9C-101B-9397-08002B2CF9AE}" pid="10" name="MMClips">
    <vt:i4>0</vt:i4>
  </property>
  <property fmtid="{D5CDD505-2E9C-101B-9397-08002B2CF9AE}" pid="11" name="Notes">
    <vt:i4>0</vt:i4>
  </property>
  <property fmtid="{D5CDD505-2E9C-101B-9397-08002B2CF9AE}" pid="12" name="PresentationFormat">
    <vt:lpwstr>Bildschirmpräsentation (4:3)</vt:lpwstr>
  </property>
  <property fmtid="{D5CDD505-2E9C-101B-9397-08002B2CF9AE}" pid="13" name="ScaleCrop">
    <vt:bool>false</vt:bool>
  </property>
  <property fmtid="{D5CDD505-2E9C-101B-9397-08002B2CF9AE}" pid="14" name="ShareDoc">
    <vt:bool>false</vt:bool>
  </property>
  <property fmtid="{D5CDD505-2E9C-101B-9397-08002B2CF9AE}" pid="15" name="Slides">
    <vt:i4>17</vt:i4>
  </property>
  <property fmtid="{D5CDD505-2E9C-101B-9397-08002B2CF9AE}" pid="16" name="Version">
    <vt:lpwstr>010</vt:lpwstr>
  </property>
  <property fmtid="{D5CDD505-2E9C-101B-9397-08002B2CF9AE}" pid="17" name="Version vom">
    <vt:lpwstr>03.03.2015</vt:lpwstr>
  </property>
</Properties>
</file>