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6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0" y="6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7D774-5568-A762-DD7A-E9A5363E3C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A0B77E-EF0E-EEF5-815C-4A5A7CEF4F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9D565B-EBFF-E291-9182-B5755C176C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CCC3-8AC3-4FAB-ABC7-3FC817F26C9B}" type="datetimeFigureOut">
              <a:rPr lang="en-DE" smtClean="0"/>
              <a:t>12/11/2023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90858-0E9B-990A-9F5E-E2363BED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0ACAE-1B41-DAFC-624F-18C767D40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6BC3-7679-427B-9BDF-99B20F20157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863385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20AEC-A3B8-5A30-42D0-7541B5442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6BFC00-B6A0-AF54-D0EE-36725A3D55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DA2128-B4AE-B483-7850-4ECC8BEFF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CCC3-8AC3-4FAB-ABC7-3FC817F26C9B}" type="datetimeFigureOut">
              <a:rPr lang="en-DE" smtClean="0"/>
              <a:t>12/11/2023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3749DD-CC86-505E-96E1-FD6838785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C72174-548D-8D8E-29A3-BDF68095B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6BC3-7679-427B-9BDF-99B20F20157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14734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B8F75-D8E3-D591-438F-3762EF43CE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53FD36-2459-4734-3864-1D729C0F21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A355C1-F15D-C32D-C9AF-6A0341D4C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CCC3-8AC3-4FAB-ABC7-3FC817F26C9B}" type="datetimeFigureOut">
              <a:rPr lang="en-DE" smtClean="0"/>
              <a:t>12/11/2023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EAF289-FB27-8B10-B0BD-56FC71BCF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1F936-960D-FFD5-6BE8-11FCD041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6BC3-7679-427B-9BDF-99B20F20157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0784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9103A0-D441-1768-BCEB-2E729401C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F8828-1860-2476-60E3-A4E974117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E1CE78-B210-3BD0-C709-2A10BD477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CCC3-8AC3-4FAB-ABC7-3FC817F26C9B}" type="datetimeFigureOut">
              <a:rPr lang="en-DE" smtClean="0"/>
              <a:t>12/11/2023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4157C-7369-FA54-AE9E-96CCF24B2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BD4906-F901-38A1-1A89-DB8227FA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6BC3-7679-427B-9BDF-99B20F20157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74193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811B9-5991-73F5-2B47-9087309DA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5B6B1-E0F4-B24A-6967-516744921D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790BA-23AE-C813-E88E-2DABFC559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CCC3-8AC3-4FAB-ABC7-3FC817F26C9B}" type="datetimeFigureOut">
              <a:rPr lang="en-DE" smtClean="0"/>
              <a:t>12/11/2023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2AC008-D79E-E5AD-DA25-F79B5EB40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3A20D-FEAA-91E3-8F53-CB5E5C4F60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6BC3-7679-427B-9BDF-99B20F20157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71111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CE04CF-8F2C-3BE1-5DBE-1F5EC3822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28D8E-950C-D8CA-AAF5-FF703F3A63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0245A6-9E2C-5702-6549-A94914BC9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C568F-E6CE-2084-E790-708673D8E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CCC3-8AC3-4FAB-ABC7-3FC817F26C9B}" type="datetimeFigureOut">
              <a:rPr lang="en-DE" smtClean="0"/>
              <a:t>12/11/2023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46DCEF-E4C0-F594-3E70-24C1557F3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F16FD2-BB0B-D233-EE66-0BBDBF3EE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6BC3-7679-427B-9BDF-99B20F20157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381428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84B57-B6FB-177A-7162-039A7507E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774A01-5843-DBF8-5B14-4592DC530D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DCEC4-9F4A-7D0D-ED2E-C020E108B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ED5655-DCAB-0226-1EC3-2CC69F21D8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0E3BD0-BCAE-38EA-05D7-6986ADD585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F83E8F-EFAF-126B-EBD5-24EEF06D1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CCC3-8AC3-4FAB-ABC7-3FC817F26C9B}" type="datetimeFigureOut">
              <a:rPr lang="en-DE" smtClean="0"/>
              <a:t>12/11/2023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BBAC5B-9844-8CAE-EABA-8D021230C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5C8EAA-207A-FB10-B397-2B77FF8C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6BC3-7679-427B-9BDF-99B20F20157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05069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5253DC-C362-2721-1F7C-8C0202703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780D81-3103-0C7C-D5EF-EC11CD9D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CCC3-8AC3-4FAB-ABC7-3FC817F26C9B}" type="datetimeFigureOut">
              <a:rPr lang="en-DE" smtClean="0"/>
              <a:t>12/11/2023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B5E5A-8CE7-BED2-7D74-CAD109481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FDE79-7C27-5622-E0C6-0627098D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6BC3-7679-427B-9BDF-99B20F20157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925053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435A31-7AD3-3FF6-F101-4C78EEC3C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CCC3-8AC3-4FAB-ABC7-3FC817F26C9B}" type="datetimeFigureOut">
              <a:rPr lang="en-DE" smtClean="0"/>
              <a:t>12/11/2023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9BBB8C-98C6-811E-348F-03B5898597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F9D15C-24F8-5F1B-A96A-F17D6137C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6BC3-7679-427B-9BDF-99B20F20157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5826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8CEBA-EBC9-F14F-2614-5D7548B03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DF84BC-FE9E-311E-AFE4-0A4F3AAD1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349DD1-4D36-B23B-5A26-BDF7B5CF1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42B9F5-14C7-5BDB-FB40-BA6FC1990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CCC3-8AC3-4FAB-ABC7-3FC817F26C9B}" type="datetimeFigureOut">
              <a:rPr lang="en-DE" smtClean="0"/>
              <a:t>12/11/2023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45CE7-6ABA-3188-3869-A4ADB2662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42A1A-4EF0-3360-BB58-4B5ED46D6E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6BC3-7679-427B-9BDF-99B20F20157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91656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54942-5D94-EACA-388B-F95265594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D1602D-5AF3-77D5-8BC7-7A6FC01155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1FC8EF-81FF-4B4C-B8D7-AAEA05DD86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DE7EF9-059C-BD19-D677-5004B81EE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8CCC3-8AC3-4FAB-ABC7-3FC817F26C9B}" type="datetimeFigureOut">
              <a:rPr lang="en-DE" smtClean="0"/>
              <a:t>12/11/2023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3124ED-ACD2-58D0-B73B-0C4BF814F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D1DD88-C794-9E5C-2F3D-D8A7417E5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496BC3-7679-427B-9BDF-99B20F20157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837701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70955C-FA36-731D-9496-830F69EF4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918622-9C17-8DA5-5A85-E930F50F4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3E5D3-2E42-7B74-51E6-0A98CEE4D2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F8CCC3-8AC3-4FAB-ABC7-3FC817F26C9B}" type="datetimeFigureOut">
              <a:rPr lang="en-DE" smtClean="0"/>
              <a:t>12/11/2023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247FE9-BAA1-2E3C-7BFB-831B879BE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C9D3F4-C24F-A48E-3B65-ADA4803A8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96BC3-7679-427B-9BDF-99B20F201573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30385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6023F65-5EDA-9379-0CF3-0373C64D73FB}"/>
              </a:ext>
            </a:extLst>
          </p:cNvPr>
          <p:cNvSpPr/>
          <p:nvPr/>
        </p:nvSpPr>
        <p:spPr>
          <a:xfrm>
            <a:off x="3264360" y="1648763"/>
            <a:ext cx="4671495" cy="83385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5352458-F3A3-2C75-F8C6-20767E337BC0}"/>
              </a:ext>
            </a:extLst>
          </p:cNvPr>
          <p:cNvSpPr/>
          <p:nvPr/>
        </p:nvSpPr>
        <p:spPr>
          <a:xfrm>
            <a:off x="3264360" y="2728283"/>
            <a:ext cx="4671495" cy="83385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D27C0BE-DD89-C7DD-9573-013642339CEC}"/>
              </a:ext>
            </a:extLst>
          </p:cNvPr>
          <p:cNvSpPr/>
          <p:nvPr/>
        </p:nvSpPr>
        <p:spPr>
          <a:xfrm>
            <a:off x="4203296" y="4442672"/>
            <a:ext cx="2782553" cy="833857"/>
          </a:xfrm>
          <a:prstGeom prst="rect">
            <a:avLst/>
          </a:prstGeom>
          <a:noFill/>
          <a:ln w="254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CDBE49B-D791-AB78-7853-B3CC5122B7B8}"/>
              </a:ext>
            </a:extLst>
          </p:cNvPr>
          <p:cNvSpPr/>
          <p:nvPr/>
        </p:nvSpPr>
        <p:spPr>
          <a:xfrm>
            <a:off x="3327621" y="1705947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latin typeface="Source Code Pro" panose="020B0309030403020204" pitchFamily="49" charset="0"/>
                <a:ea typeface="Source Code Pro" panose="020B0309030403020204" pitchFamily="49" charset="0"/>
              </a:rPr>
              <a:t>1</a:t>
            </a:r>
            <a:endParaRPr lang="en-DE" sz="1400" b="1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D5A4B4-3EFB-361B-BAA9-B1617F54FD34}"/>
              </a:ext>
            </a:extLst>
          </p:cNvPr>
          <p:cNvSpPr/>
          <p:nvPr/>
        </p:nvSpPr>
        <p:spPr>
          <a:xfrm>
            <a:off x="4281777" y="1705947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latin typeface="Source Code Pro" panose="020B0309030403020204" pitchFamily="49" charset="0"/>
                <a:ea typeface="Source Code Pro" panose="020B0309030403020204" pitchFamily="49" charset="0"/>
              </a:rPr>
              <a:t>2</a:t>
            </a:r>
            <a:endParaRPr lang="en-DE" sz="1400" b="1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B831DE-1908-430E-09CE-C250B2EDC007}"/>
              </a:ext>
            </a:extLst>
          </p:cNvPr>
          <p:cNvSpPr/>
          <p:nvPr/>
        </p:nvSpPr>
        <p:spPr>
          <a:xfrm>
            <a:off x="5235933" y="1705947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latin typeface="Source Code Pro" panose="020B0309030403020204" pitchFamily="49" charset="0"/>
                <a:ea typeface="Source Code Pro" panose="020B0309030403020204" pitchFamily="49" charset="0"/>
              </a:rPr>
              <a:t>3</a:t>
            </a:r>
            <a:endParaRPr lang="en-DE" sz="1400" b="1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6268A1-309B-160C-B3AA-B58FA7DFC32B}"/>
              </a:ext>
            </a:extLst>
          </p:cNvPr>
          <p:cNvSpPr/>
          <p:nvPr/>
        </p:nvSpPr>
        <p:spPr>
          <a:xfrm>
            <a:off x="6190089" y="1705947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latin typeface="Source Code Pro" panose="020B0309030403020204" pitchFamily="49" charset="0"/>
                <a:ea typeface="Source Code Pro" panose="020B0309030403020204" pitchFamily="49" charset="0"/>
              </a:rPr>
              <a:t>4</a:t>
            </a:r>
            <a:endParaRPr lang="en-DE" sz="1400" b="1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6462271-7581-4E8D-18F0-4DBA44B22112}"/>
              </a:ext>
            </a:extLst>
          </p:cNvPr>
          <p:cNvSpPr/>
          <p:nvPr/>
        </p:nvSpPr>
        <p:spPr>
          <a:xfrm>
            <a:off x="7144245" y="1705947"/>
            <a:ext cx="720000" cy="720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latin typeface="Source Code Pro" panose="020B0309030403020204" pitchFamily="49" charset="0"/>
                <a:ea typeface="Source Code Pro" panose="020B0309030403020204" pitchFamily="49" charset="0"/>
              </a:rPr>
              <a:t>5</a:t>
            </a:r>
            <a:endParaRPr lang="en-DE" sz="1400" b="1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FEF973-5458-A2D1-6AB9-9B0BDAF64C36}"/>
              </a:ext>
            </a:extLst>
          </p:cNvPr>
          <p:cNvSpPr txBox="1"/>
          <p:nvPr/>
        </p:nvSpPr>
        <p:spPr>
          <a:xfrm>
            <a:off x="2806316" y="1705947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200" b="1">
                <a:solidFill>
                  <a:schemeClr val="bg1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a</a:t>
            </a:r>
            <a:endParaRPr lang="en-DE" sz="3200" b="1">
              <a:solidFill>
                <a:schemeClr val="bg1"/>
              </a:solidFill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2F719D1-0C53-4017-71F1-4D1ED1581FDB}"/>
              </a:ext>
            </a:extLst>
          </p:cNvPr>
          <p:cNvSpPr/>
          <p:nvPr/>
        </p:nvSpPr>
        <p:spPr>
          <a:xfrm>
            <a:off x="4281777" y="4489534"/>
            <a:ext cx="720000" cy="720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latin typeface="Source Code Pro" panose="020B0309030403020204" pitchFamily="49" charset="0"/>
                <a:ea typeface="Source Code Pro" panose="020B0309030403020204" pitchFamily="49" charset="0"/>
              </a:rPr>
              <a:t>1</a:t>
            </a:r>
            <a:endParaRPr lang="en-DE" sz="1400" b="1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F20F7EE-6C4D-9B11-7A7B-C3E8D734A084}"/>
              </a:ext>
            </a:extLst>
          </p:cNvPr>
          <p:cNvSpPr/>
          <p:nvPr/>
        </p:nvSpPr>
        <p:spPr>
          <a:xfrm>
            <a:off x="5235933" y="4489534"/>
            <a:ext cx="720000" cy="720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latin typeface="Source Code Pro" panose="020B0309030403020204" pitchFamily="49" charset="0"/>
                <a:ea typeface="Source Code Pro" panose="020B0309030403020204" pitchFamily="49" charset="0"/>
              </a:rPr>
              <a:t>3</a:t>
            </a:r>
            <a:endParaRPr lang="en-DE" sz="1400" b="1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3EC6F41-7E25-2FF0-8BC4-9C68D305D8C5}"/>
              </a:ext>
            </a:extLst>
          </p:cNvPr>
          <p:cNvSpPr/>
          <p:nvPr/>
        </p:nvSpPr>
        <p:spPr>
          <a:xfrm>
            <a:off x="6190089" y="4499600"/>
            <a:ext cx="720000" cy="720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latin typeface="Source Code Pro" panose="020B0309030403020204" pitchFamily="49" charset="0"/>
                <a:ea typeface="Source Code Pro" panose="020B0309030403020204" pitchFamily="49" charset="0"/>
              </a:rPr>
              <a:t>5</a:t>
            </a:r>
            <a:endParaRPr lang="en-DE" sz="1400" b="1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sp>
        <p:nvSpPr>
          <p:cNvPr id="25" name="Cross 24">
            <a:extLst>
              <a:ext uri="{FF2B5EF4-FFF2-40B4-BE49-F238E27FC236}">
                <a16:creationId xmlns:a16="http://schemas.microsoft.com/office/drawing/2014/main" id="{60B61B06-BDDC-1388-19A6-668B5BBBC5F2}"/>
              </a:ext>
            </a:extLst>
          </p:cNvPr>
          <p:cNvSpPr/>
          <p:nvPr/>
        </p:nvSpPr>
        <p:spPr>
          <a:xfrm rot="2700000">
            <a:off x="4270227" y="3636746"/>
            <a:ext cx="720000" cy="720000"/>
          </a:xfrm>
          <a:prstGeom prst="plus">
            <a:avLst>
              <a:gd name="adj" fmla="val 38494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Cross 25">
            <a:extLst>
              <a:ext uri="{FF2B5EF4-FFF2-40B4-BE49-F238E27FC236}">
                <a16:creationId xmlns:a16="http://schemas.microsoft.com/office/drawing/2014/main" id="{7CDA3B29-D26C-4657-55C8-794C1767629D}"/>
              </a:ext>
            </a:extLst>
          </p:cNvPr>
          <p:cNvSpPr/>
          <p:nvPr/>
        </p:nvSpPr>
        <p:spPr>
          <a:xfrm rot="2700000">
            <a:off x="6187647" y="3648904"/>
            <a:ext cx="720000" cy="720000"/>
          </a:xfrm>
          <a:prstGeom prst="plus">
            <a:avLst>
              <a:gd name="adj" fmla="val 38494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AE2BDA7-1DEC-D659-12C8-B1B0A8DD9BFA}"/>
              </a:ext>
            </a:extLst>
          </p:cNvPr>
          <p:cNvSpPr txBox="1"/>
          <p:nvPr/>
        </p:nvSpPr>
        <p:spPr>
          <a:xfrm>
            <a:off x="2806316" y="2780306"/>
            <a:ext cx="4315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200" b="1">
                <a:solidFill>
                  <a:schemeClr val="bg1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x</a:t>
            </a:r>
            <a:endParaRPr lang="en-DE" sz="3200" b="1">
              <a:solidFill>
                <a:schemeClr val="bg1"/>
              </a:solidFill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EC8EFD8-E761-E2D5-66C3-F62CCA24E412}"/>
              </a:ext>
            </a:extLst>
          </p:cNvPr>
          <p:cNvSpPr txBox="1"/>
          <p:nvPr/>
        </p:nvSpPr>
        <p:spPr>
          <a:xfrm>
            <a:off x="2065728" y="4557146"/>
            <a:ext cx="11721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3200" b="1">
                <a:solidFill>
                  <a:schemeClr val="bg1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a[x]</a:t>
            </a:r>
            <a:endParaRPr lang="en-DE" sz="3200" b="1">
              <a:solidFill>
                <a:schemeClr val="bg1"/>
              </a:solidFill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2EC4B7B-7D6F-6B44-6F7E-A0DB9D9D7E78}"/>
              </a:ext>
            </a:extLst>
          </p:cNvPr>
          <p:cNvSpPr txBox="1"/>
          <p:nvPr/>
        </p:nvSpPr>
        <p:spPr>
          <a:xfrm>
            <a:off x="7999116" y="1648763"/>
            <a:ext cx="1309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>
                <a:solidFill>
                  <a:schemeClr val="bg1"/>
                </a:solidFill>
                <a:latin typeface="Source Code Pro" panose="020B0309030403020204" pitchFamily="49" charset="0"/>
                <a:ea typeface="Source Code Pro" panose="020B0309030403020204" pitchFamily="49" charset="0"/>
              </a:rPr>
              <a:t>initial numerical vector</a:t>
            </a:r>
            <a:endParaRPr lang="en-DE" sz="1400">
              <a:solidFill>
                <a:schemeClr val="bg1"/>
              </a:solidFill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A516386-CFF9-4381-4104-AA0733B6BB7A}"/>
              </a:ext>
            </a:extLst>
          </p:cNvPr>
          <p:cNvSpPr txBox="1"/>
          <p:nvPr/>
        </p:nvSpPr>
        <p:spPr>
          <a:xfrm>
            <a:off x="7999116" y="2728283"/>
            <a:ext cx="1309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DE"/>
            </a:defPPr>
            <a:lvl1pPr>
              <a:defRPr sz="1400">
                <a:solidFill>
                  <a:schemeClr val="bg1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1pPr>
          </a:lstStyle>
          <a:p>
            <a:r>
              <a:rPr lang="en-GB"/>
              <a:t>logical index vector</a:t>
            </a:r>
            <a:endParaRPr lang="en-D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1ABEC0-2513-92CA-C23F-3805E3C6739A}"/>
              </a:ext>
            </a:extLst>
          </p:cNvPr>
          <p:cNvSpPr txBox="1"/>
          <p:nvPr/>
        </p:nvSpPr>
        <p:spPr>
          <a:xfrm>
            <a:off x="7999116" y="4442672"/>
            <a:ext cx="13095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DE"/>
            </a:defPPr>
            <a:lvl1pPr>
              <a:defRPr sz="1400">
                <a:solidFill>
                  <a:schemeClr val="bg1"/>
                </a:solidFill>
                <a:latin typeface="Source Code Pro" panose="020B0309030403020204" pitchFamily="49" charset="0"/>
                <a:ea typeface="Source Code Pro" panose="020B0309030403020204" pitchFamily="49" charset="0"/>
              </a:defRPr>
            </a:lvl1pPr>
          </a:lstStyle>
          <a:p>
            <a:r>
              <a:rPr lang="en-GB"/>
              <a:t>indexed numerical vector</a:t>
            </a:r>
            <a:endParaRPr lang="en-DE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1B2C6D51-2639-5E2C-205A-B87676BC6263}"/>
              </a:ext>
            </a:extLst>
          </p:cNvPr>
          <p:cNvCxnSpPr>
            <a:stCxn id="4" idx="2"/>
            <a:endCxn id="16" idx="1"/>
          </p:cNvCxnSpPr>
          <p:nvPr/>
        </p:nvCxnSpPr>
        <p:spPr>
          <a:xfrm rot="16200000" flipH="1">
            <a:off x="2772906" y="3340662"/>
            <a:ext cx="2423587" cy="594156"/>
          </a:xfrm>
          <a:prstGeom prst="bentConnector2">
            <a:avLst/>
          </a:prstGeom>
          <a:ln w="38100">
            <a:solidFill>
              <a:schemeClr val="accent6"/>
            </a:solidFill>
            <a:headEnd type="oval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F453D690-7406-A2FD-5AAE-D2B709D7286A}"/>
              </a:ext>
            </a:extLst>
          </p:cNvPr>
          <p:cNvCxnSpPr>
            <a:stCxn id="8" idx="2"/>
            <a:endCxn id="20" idx="3"/>
          </p:cNvCxnSpPr>
          <p:nvPr/>
        </p:nvCxnSpPr>
        <p:spPr>
          <a:xfrm rot="5400000">
            <a:off x="5990341" y="3345695"/>
            <a:ext cx="2433653" cy="594156"/>
          </a:xfrm>
          <a:prstGeom prst="bentConnector2">
            <a:avLst/>
          </a:prstGeom>
          <a:ln w="38100">
            <a:solidFill>
              <a:schemeClr val="accent6"/>
            </a:solidFill>
            <a:headEnd type="oval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01DC2E2D-8855-35AD-BFB8-D9CCA0879F0F}"/>
              </a:ext>
            </a:extLst>
          </p:cNvPr>
          <p:cNvSpPr/>
          <p:nvPr/>
        </p:nvSpPr>
        <p:spPr>
          <a:xfrm>
            <a:off x="3327621" y="2780306"/>
            <a:ext cx="720000" cy="720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latin typeface="Source Code Pro" panose="020B0309030403020204" pitchFamily="49" charset="0"/>
                <a:ea typeface="Source Code Pro" panose="020B0309030403020204" pitchFamily="49" charset="0"/>
              </a:rPr>
              <a:t>TRUE</a:t>
            </a:r>
            <a:endParaRPr lang="en-DE" sz="1400" b="1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905B76-0E79-DD2E-FA56-246E367B02AF}"/>
              </a:ext>
            </a:extLst>
          </p:cNvPr>
          <p:cNvSpPr/>
          <p:nvPr/>
        </p:nvSpPr>
        <p:spPr>
          <a:xfrm>
            <a:off x="7144245" y="2780306"/>
            <a:ext cx="720000" cy="720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latin typeface="Source Code Pro" panose="020B0309030403020204" pitchFamily="49" charset="0"/>
                <a:ea typeface="Source Code Pro" panose="020B0309030403020204" pitchFamily="49" charset="0"/>
              </a:rPr>
              <a:t>TRUE</a:t>
            </a:r>
            <a:endParaRPr lang="en-DE" sz="1400" b="1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D3C29DA2-EF05-0D4B-15BE-796344E4AD0E}"/>
              </a:ext>
            </a:extLst>
          </p:cNvPr>
          <p:cNvCxnSpPr>
            <a:cxnSpLocks/>
            <a:stCxn id="6" idx="2"/>
            <a:endCxn id="18" idx="0"/>
          </p:cNvCxnSpPr>
          <p:nvPr/>
        </p:nvCxnSpPr>
        <p:spPr>
          <a:xfrm>
            <a:off x="5595933" y="2425947"/>
            <a:ext cx="0" cy="2063587"/>
          </a:xfrm>
          <a:prstGeom prst="straightConnector1">
            <a:avLst/>
          </a:prstGeom>
          <a:ln w="38100">
            <a:solidFill>
              <a:schemeClr val="accent6"/>
            </a:solidFill>
            <a:headEnd type="oval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DE9C847C-C723-120A-251A-61B8437CF79A}"/>
              </a:ext>
            </a:extLst>
          </p:cNvPr>
          <p:cNvSpPr/>
          <p:nvPr/>
        </p:nvSpPr>
        <p:spPr>
          <a:xfrm>
            <a:off x="5235933" y="2780306"/>
            <a:ext cx="720000" cy="7200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latin typeface="Source Code Pro" panose="020B0309030403020204" pitchFamily="49" charset="0"/>
                <a:ea typeface="Source Code Pro" panose="020B0309030403020204" pitchFamily="49" charset="0"/>
              </a:rPr>
              <a:t>TRUE</a:t>
            </a:r>
            <a:endParaRPr lang="en-DE" sz="1400" b="1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6D93B5A-D248-FA0F-A774-1507010B30B9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4630227" y="2425947"/>
            <a:ext cx="11550" cy="1402215"/>
          </a:xfrm>
          <a:prstGeom prst="straightConnector1">
            <a:avLst/>
          </a:prstGeom>
          <a:ln w="38100">
            <a:solidFill>
              <a:schemeClr val="accent2"/>
            </a:solidFill>
            <a:headEnd type="oval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48DB190-0715-500D-80FF-C43CF98373DB}"/>
              </a:ext>
            </a:extLst>
          </p:cNvPr>
          <p:cNvCxnSpPr>
            <a:cxnSpLocks/>
            <a:stCxn id="7" idx="2"/>
          </p:cNvCxnSpPr>
          <p:nvPr/>
        </p:nvCxnSpPr>
        <p:spPr>
          <a:xfrm flipH="1">
            <a:off x="6547647" y="2425947"/>
            <a:ext cx="2442" cy="1402215"/>
          </a:xfrm>
          <a:prstGeom prst="straightConnector1">
            <a:avLst/>
          </a:prstGeom>
          <a:ln w="38100">
            <a:solidFill>
              <a:schemeClr val="accent2"/>
            </a:solidFill>
            <a:headEnd type="oval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8FB3C0E0-921D-881F-233F-3191338F2837}"/>
              </a:ext>
            </a:extLst>
          </p:cNvPr>
          <p:cNvSpPr/>
          <p:nvPr/>
        </p:nvSpPr>
        <p:spPr>
          <a:xfrm>
            <a:off x="4281777" y="2780306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latin typeface="Source Code Pro" panose="020B0309030403020204" pitchFamily="49" charset="0"/>
                <a:ea typeface="Source Code Pro" panose="020B0309030403020204" pitchFamily="49" charset="0"/>
              </a:rPr>
              <a:t>FALSE</a:t>
            </a:r>
            <a:endParaRPr lang="en-DE" sz="1400" b="1">
              <a:latin typeface="Source Code Pro" panose="020B0309030403020204" pitchFamily="49" charset="0"/>
              <a:ea typeface="Source Code Pro" panose="020B030903040302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3D530A-FAFE-B5C4-5618-F07322D59756}"/>
              </a:ext>
            </a:extLst>
          </p:cNvPr>
          <p:cNvSpPr/>
          <p:nvPr/>
        </p:nvSpPr>
        <p:spPr>
          <a:xfrm>
            <a:off x="6190089" y="2780306"/>
            <a:ext cx="720000" cy="72000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>
                <a:latin typeface="Source Code Pro" panose="020B0309030403020204" pitchFamily="49" charset="0"/>
                <a:ea typeface="Source Code Pro" panose="020B0309030403020204" pitchFamily="49" charset="0"/>
              </a:rPr>
              <a:t>FALSE</a:t>
            </a:r>
            <a:endParaRPr lang="en-DE" sz="1400" b="1"/>
          </a:p>
        </p:txBody>
      </p:sp>
    </p:spTree>
    <p:extLst>
      <p:ext uri="{BB962C8B-B14F-4D97-AF65-F5344CB8AC3E}">
        <p14:creationId xmlns:p14="http://schemas.microsoft.com/office/powerpoint/2010/main" val="1824209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Source Code Pro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Maik Bieleke</dc:creator>
  <cp:lastModifiedBy>Maik Bieleke</cp:lastModifiedBy>
  <cp:revision>6</cp:revision>
  <dcterms:created xsi:type="dcterms:W3CDTF">2023-11-12T16:24:29Z</dcterms:created>
  <dcterms:modified xsi:type="dcterms:W3CDTF">2023-11-12T16:42:37Z</dcterms:modified>
</cp:coreProperties>
</file>