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7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774-5568-A762-DD7A-E9A5363E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B77E-EF0E-EEF5-815C-4A5A7CEF4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565B-EBFF-E291-9182-B5755C17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0858-0E9B-990A-9F5E-E2363BED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ACAE-1B41-DAFC-624F-18C767D4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633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0AEC-A3B8-5A30-42D0-7541B544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BFC00-B6A0-AF54-D0EE-36725A3D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2128-B4AE-B483-7850-4ECC8BEF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49DD-CC86-505E-96E1-FD683878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2174-548D-8D8E-29A3-BDF68095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473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8F75-D8E3-D591-438F-3762EF43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3FD36-2459-4734-3864-1D729C0F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55C1-F15D-C32D-C9AF-6A0341D4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F289-FB27-8B10-B0BD-56FC71BC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F936-960D-FFD5-6BE8-11FCD041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7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03A0-D441-1768-BCEB-2E72940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8828-1860-2476-60E3-A4E97411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CE78-B210-3BD0-C709-2A10BD47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157C-7369-FA54-AE9E-96CCF24B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4906-F901-38A1-1A89-DB8227FA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741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11B9-5991-73F5-2B47-9087309D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5B6B1-E0F4-B24A-6967-51674492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90BA-23AE-C813-E88E-2DABFC5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C008-D79E-E5AD-DA25-F79B5EB4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A20D-FEAA-91E3-8F53-CB5E5C4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11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04CF-8F2C-3BE1-5DBE-1F5EC38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8D8E-950C-D8CA-AAF5-FF703F3A6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45A6-9E2C-5702-6549-A94914BC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C568F-E6CE-2084-E790-708673D8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DCEF-E4C0-F594-3E70-24C1557F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6FD2-BB0B-D233-EE66-0BBDBF3E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142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4B57-B6FB-177A-7162-039A7507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A01-5843-DBF8-5B14-4592DC53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DCEC4-9F4A-7D0D-ED2E-C020E108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D5655-DCAB-0226-1EC3-2CC69F21D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E3BD0-BCAE-38EA-05D7-6986ADD58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83E8F-EFAF-126B-EBD5-24EEF06D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BAC5B-9844-8CAE-EABA-8D021230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C8EAA-207A-FB10-B397-2B77FF8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06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3DC-C362-2721-1F7C-8C020270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80D81-3103-0C7C-D5EF-EC11CD9D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5E5A-8CE7-BED2-7D74-CAD10948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DE79-7C27-5622-E0C6-0627098D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250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35A31-7AD3-3FF6-F101-4C78EEC3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BB8C-98C6-811E-348F-03B5898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9D15C-24F8-5F1B-A96A-F17D613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26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CEBA-EBC9-F14F-2614-5D7548B0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84BC-FE9E-311E-AFE4-0A4F3AAD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49DD1-4D36-B23B-5A26-BDF7B5CF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B9F5-14C7-5BDB-FB40-BA6FC199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5CE7-6ABA-3188-3869-A4ADB266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2A1A-4EF0-3360-BB58-4B5ED46D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65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4942-5D94-EACA-388B-F9526559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1602D-5AF3-77D5-8BC7-7A6FC0115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FC8EF-81FF-4B4C-B8D7-AAEA05DD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7EF9-059C-BD19-D677-5004B81E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24ED-ACD2-58D0-B73B-0C4BF814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1DD88-C794-9E5C-2F3D-D8A7417E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77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0955C-FA36-731D-9496-830F69EF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18622-9C17-8DA5-5A85-E930F50F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E5D3-2E42-7B74-51E6-0A98CEE4D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CCC3-8AC3-4FAB-ABC7-3FC817F26C9B}" type="datetimeFigureOut">
              <a:rPr lang="en-DE" smtClean="0"/>
              <a:t>17/04/2024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7FE9-BAA1-2E3C-7BFB-831B879BE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9D3F4-C24F-A48E-3B65-ADA4803A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38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6023F65-5EDA-9379-0CF3-0373C64D73FB}"/>
              </a:ext>
            </a:extLst>
          </p:cNvPr>
          <p:cNvSpPr/>
          <p:nvPr/>
        </p:nvSpPr>
        <p:spPr>
          <a:xfrm>
            <a:off x="3264360" y="1648763"/>
            <a:ext cx="4671495" cy="8338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52458-F3A3-2C75-F8C6-20767E337BC0}"/>
              </a:ext>
            </a:extLst>
          </p:cNvPr>
          <p:cNvSpPr/>
          <p:nvPr/>
        </p:nvSpPr>
        <p:spPr>
          <a:xfrm>
            <a:off x="3264360" y="2728283"/>
            <a:ext cx="4671495" cy="8338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27C0BE-DD89-C7DD-9573-013642339CEC}"/>
              </a:ext>
            </a:extLst>
          </p:cNvPr>
          <p:cNvSpPr/>
          <p:nvPr/>
        </p:nvSpPr>
        <p:spPr>
          <a:xfrm>
            <a:off x="4203296" y="4442672"/>
            <a:ext cx="2782553" cy="8338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BE49B-D791-AB78-7853-B3CC5122B7B8}"/>
              </a:ext>
            </a:extLst>
          </p:cNvPr>
          <p:cNvSpPr/>
          <p:nvPr/>
        </p:nvSpPr>
        <p:spPr>
          <a:xfrm>
            <a:off x="3327621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1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5A4B4-3EFB-361B-BAA9-B1617F54FD34}"/>
              </a:ext>
            </a:extLst>
          </p:cNvPr>
          <p:cNvSpPr/>
          <p:nvPr/>
        </p:nvSpPr>
        <p:spPr>
          <a:xfrm>
            <a:off x="4281777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2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831DE-1908-430E-09CE-C250B2EDC007}"/>
              </a:ext>
            </a:extLst>
          </p:cNvPr>
          <p:cNvSpPr/>
          <p:nvPr/>
        </p:nvSpPr>
        <p:spPr>
          <a:xfrm>
            <a:off x="5235933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3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268A1-309B-160C-B3AA-B58FA7DFC32B}"/>
              </a:ext>
            </a:extLst>
          </p:cNvPr>
          <p:cNvSpPr/>
          <p:nvPr/>
        </p:nvSpPr>
        <p:spPr>
          <a:xfrm>
            <a:off x="6190089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4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62271-7581-4E8D-18F0-4DBA44B22112}"/>
              </a:ext>
            </a:extLst>
          </p:cNvPr>
          <p:cNvSpPr/>
          <p:nvPr/>
        </p:nvSpPr>
        <p:spPr>
          <a:xfrm>
            <a:off x="7144245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5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EF973-5458-A2D1-6AB9-9B0BDAF64C36}"/>
              </a:ext>
            </a:extLst>
          </p:cNvPr>
          <p:cNvSpPr txBox="1"/>
          <p:nvPr/>
        </p:nvSpPr>
        <p:spPr>
          <a:xfrm>
            <a:off x="2806316" y="170594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>
                <a:latin typeface="Source Code Pro" panose="020B0309030403020204" pitchFamily="49" charset="0"/>
                <a:ea typeface="Source Code Pro" panose="020B0309030403020204" pitchFamily="49" charset="0"/>
              </a:rPr>
              <a:t>a</a:t>
            </a:r>
            <a:endParaRPr lang="en-DE" sz="32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719D1-0C53-4017-71F1-4D1ED1581FDB}"/>
              </a:ext>
            </a:extLst>
          </p:cNvPr>
          <p:cNvSpPr/>
          <p:nvPr/>
        </p:nvSpPr>
        <p:spPr>
          <a:xfrm>
            <a:off x="4281777" y="4489534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1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20F7EE-6C4D-9B11-7A7B-C3E8D734A084}"/>
              </a:ext>
            </a:extLst>
          </p:cNvPr>
          <p:cNvSpPr/>
          <p:nvPr/>
        </p:nvSpPr>
        <p:spPr>
          <a:xfrm>
            <a:off x="5235933" y="4489534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3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EC6F41-7E25-2FF0-8BC4-9C68D305D8C5}"/>
              </a:ext>
            </a:extLst>
          </p:cNvPr>
          <p:cNvSpPr/>
          <p:nvPr/>
        </p:nvSpPr>
        <p:spPr>
          <a:xfrm>
            <a:off x="6190089" y="4499600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5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60B61B06-BDDC-1388-19A6-668B5BBBC5F2}"/>
              </a:ext>
            </a:extLst>
          </p:cNvPr>
          <p:cNvSpPr/>
          <p:nvPr/>
        </p:nvSpPr>
        <p:spPr>
          <a:xfrm rot="2700000">
            <a:off x="4270227" y="3636746"/>
            <a:ext cx="720000" cy="720000"/>
          </a:xfrm>
          <a:prstGeom prst="plus">
            <a:avLst>
              <a:gd name="adj" fmla="val 3849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7CDA3B29-D26C-4657-55C8-794C1767629D}"/>
              </a:ext>
            </a:extLst>
          </p:cNvPr>
          <p:cNvSpPr/>
          <p:nvPr/>
        </p:nvSpPr>
        <p:spPr>
          <a:xfrm rot="2700000">
            <a:off x="6187647" y="3648904"/>
            <a:ext cx="720000" cy="720000"/>
          </a:xfrm>
          <a:prstGeom prst="plus">
            <a:avLst>
              <a:gd name="adj" fmla="val 3849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E2BDA7-1DEC-D659-12C8-B1B0A8DD9BFA}"/>
              </a:ext>
            </a:extLst>
          </p:cNvPr>
          <p:cNvSpPr txBox="1"/>
          <p:nvPr/>
        </p:nvSpPr>
        <p:spPr>
          <a:xfrm>
            <a:off x="2806316" y="278030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>
                <a:latin typeface="Source Code Pro" panose="020B0309030403020204" pitchFamily="49" charset="0"/>
                <a:ea typeface="Source Code Pro" panose="020B0309030403020204" pitchFamily="49" charset="0"/>
              </a:rPr>
              <a:t>x</a:t>
            </a:r>
            <a:endParaRPr lang="en-DE" sz="32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C8EFD8-E761-E2D5-66C3-F62CCA24E412}"/>
              </a:ext>
            </a:extLst>
          </p:cNvPr>
          <p:cNvSpPr txBox="1"/>
          <p:nvPr/>
        </p:nvSpPr>
        <p:spPr>
          <a:xfrm>
            <a:off x="2065728" y="4557146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>
                <a:latin typeface="Source Code Pro" panose="020B0309030403020204" pitchFamily="49" charset="0"/>
                <a:ea typeface="Source Code Pro" panose="020B0309030403020204" pitchFamily="49" charset="0"/>
              </a:rPr>
              <a:t>a[x]</a:t>
            </a:r>
            <a:endParaRPr lang="en-DE" sz="32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EC4B7B-7D6F-6B44-6F7E-A0DB9D9D7E78}"/>
              </a:ext>
            </a:extLst>
          </p:cNvPr>
          <p:cNvSpPr txBox="1"/>
          <p:nvPr/>
        </p:nvSpPr>
        <p:spPr>
          <a:xfrm>
            <a:off x="7999116" y="1648763"/>
            <a:ext cx="1309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Source Code Pro" panose="020B0309030403020204" pitchFamily="49" charset="0"/>
                <a:ea typeface="Source Code Pro" panose="020B0309030403020204" pitchFamily="49" charset="0"/>
              </a:rPr>
              <a:t>initial numerical vector</a:t>
            </a:r>
            <a:endParaRPr lang="en-DE" sz="140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516386-CFF9-4381-4104-AA0733B6BB7A}"/>
              </a:ext>
            </a:extLst>
          </p:cNvPr>
          <p:cNvSpPr txBox="1"/>
          <p:nvPr/>
        </p:nvSpPr>
        <p:spPr>
          <a:xfrm>
            <a:off x="7999116" y="2728283"/>
            <a:ext cx="1309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140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</a:lstStyle>
          <a:p>
            <a:r>
              <a:rPr lang="en-GB">
                <a:solidFill>
                  <a:schemeClr val="tx1"/>
                </a:solidFill>
              </a:rPr>
              <a:t>logical index vector</a:t>
            </a:r>
            <a:endParaRPr lang="en-DE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1ABEC0-2513-92CA-C23F-3805E3C6739A}"/>
              </a:ext>
            </a:extLst>
          </p:cNvPr>
          <p:cNvSpPr txBox="1"/>
          <p:nvPr/>
        </p:nvSpPr>
        <p:spPr>
          <a:xfrm>
            <a:off x="7999116" y="4442672"/>
            <a:ext cx="1309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140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</a:lstStyle>
          <a:p>
            <a:r>
              <a:rPr lang="en-GB">
                <a:solidFill>
                  <a:schemeClr val="tx1"/>
                </a:solidFill>
              </a:rPr>
              <a:t>indexed numerical vector</a:t>
            </a:r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B2C6D51-2639-5E2C-205A-B87676BC6263}"/>
              </a:ext>
            </a:extLst>
          </p:cNvPr>
          <p:cNvCxnSpPr>
            <a:stCxn id="4" idx="2"/>
            <a:endCxn id="16" idx="1"/>
          </p:cNvCxnSpPr>
          <p:nvPr/>
        </p:nvCxnSpPr>
        <p:spPr>
          <a:xfrm rot="16200000" flipH="1">
            <a:off x="2772906" y="3340662"/>
            <a:ext cx="2423587" cy="594156"/>
          </a:xfrm>
          <a:prstGeom prst="bentConnector2">
            <a:avLst/>
          </a:prstGeom>
          <a:ln w="38100">
            <a:solidFill>
              <a:schemeClr val="accent6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453D690-7406-A2FD-5AAE-D2B709D7286A}"/>
              </a:ext>
            </a:extLst>
          </p:cNvPr>
          <p:cNvCxnSpPr>
            <a:stCxn id="8" idx="2"/>
            <a:endCxn id="20" idx="3"/>
          </p:cNvCxnSpPr>
          <p:nvPr/>
        </p:nvCxnSpPr>
        <p:spPr>
          <a:xfrm rot="5400000">
            <a:off x="5990341" y="3345695"/>
            <a:ext cx="2433653" cy="594156"/>
          </a:xfrm>
          <a:prstGeom prst="bentConnector2">
            <a:avLst/>
          </a:prstGeom>
          <a:ln w="38100">
            <a:solidFill>
              <a:schemeClr val="accent6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1DC2E2D-8855-35AD-BFB8-D9CCA0879F0F}"/>
              </a:ext>
            </a:extLst>
          </p:cNvPr>
          <p:cNvSpPr/>
          <p:nvPr/>
        </p:nvSpPr>
        <p:spPr>
          <a:xfrm>
            <a:off x="3327621" y="2780306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TRUE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05B76-0E79-DD2E-FA56-246E367B02AF}"/>
              </a:ext>
            </a:extLst>
          </p:cNvPr>
          <p:cNvSpPr/>
          <p:nvPr/>
        </p:nvSpPr>
        <p:spPr>
          <a:xfrm>
            <a:off x="7144245" y="2780306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TRUE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C29DA2-EF05-0D4B-15BE-796344E4AD0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595933" y="2425947"/>
            <a:ext cx="0" cy="2063587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C847C-C723-120A-251A-61B8437CF79A}"/>
              </a:ext>
            </a:extLst>
          </p:cNvPr>
          <p:cNvSpPr/>
          <p:nvPr/>
        </p:nvSpPr>
        <p:spPr>
          <a:xfrm>
            <a:off x="5235933" y="2780306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TRUE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D93B5A-D248-FA0F-A774-1507010B30B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630227" y="2425947"/>
            <a:ext cx="11550" cy="1402215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8DB190-0715-500D-80FF-C43CF98373D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47647" y="2425947"/>
            <a:ext cx="2442" cy="1402215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B3C0E0-921D-881F-233F-3191338F2837}"/>
              </a:ext>
            </a:extLst>
          </p:cNvPr>
          <p:cNvSpPr/>
          <p:nvPr/>
        </p:nvSpPr>
        <p:spPr>
          <a:xfrm>
            <a:off x="4281777" y="2780306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FALSE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D530A-FAFE-B5C4-5618-F07322D59756}"/>
              </a:ext>
            </a:extLst>
          </p:cNvPr>
          <p:cNvSpPr/>
          <p:nvPr/>
        </p:nvSpPr>
        <p:spPr>
          <a:xfrm>
            <a:off x="6190089" y="2780306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FALSE</a:t>
            </a:r>
            <a:endParaRPr lang="en-DE" sz="1400" b="1"/>
          </a:p>
        </p:txBody>
      </p:sp>
    </p:spTree>
    <p:extLst>
      <p:ext uri="{BB962C8B-B14F-4D97-AF65-F5344CB8AC3E}">
        <p14:creationId xmlns:p14="http://schemas.microsoft.com/office/powerpoint/2010/main" val="182420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Code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 Bieleke</dc:creator>
  <cp:lastModifiedBy>Maik Bieleke</cp:lastModifiedBy>
  <cp:revision>7</cp:revision>
  <dcterms:created xsi:type="dcterms:W3CDTF">2023-11-12T16:24:29Z</dcterms:created>
  <dcterms:modified xsi:type="dcterms:W3CDTF">2024-04-17T05:17:24Z</dcterms:modified>
</cp:coreProperties>
</file>