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4660"/>
  </p:normalViewPr>
  <p:slideViewPr>
    <p:cSldViewPr snapToGrid="0">
      <p:cViewPr>
        <p:scale>
          <a:sx n="75" d="100"/>
          <a:sy n="75" d="100"/>
        </p:scale>
        <p:origin x="185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11D0-5748-0CD7-7922-E15A58680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0A6B-B5B4-F505-434B-5C1E671FE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A3D1-FAA0-66C1-5214-36188E12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D661C-DA53-D100-188C-77156405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70D5-F061-406A-37AF-3EF3487C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09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B0BD-EF80-01BD-7070-2290DFEC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02A83-F3E3-0250-5260-CF2B2C0B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20ED-ACA5-8F7C-08A2-98851457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07F1-9E32-E443-5D7F-1B8C6E5E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5F7A-45DF-AF70-A586-6F72E972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815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01F54-0284-A45A-586A-1D1AA66BE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8097E-9E07-1532-BB9A-9A69126C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ACEE-4E9D-D724-70A6-AE178287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32BB-3B35-6B77-830C-0ABC1E69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6016-4BD3-B4F0-8B11-E73918F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00F2-2CB2-26EC-9A6D-B1DE1016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5E05-E7E2-A34C-6060-D9BA9743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4BB7-F57C-65ED-7D04-987E071D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C70C-0C2B-CC55-A158-A789C791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AC8E-A13C-5B5E-C342-C8CC84FF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709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2E22-A506-5CC5-190E-4A1F9DFC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A493-3346-E86F-5FA4-F65DB273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AEE7-B933-C0AD-A100-EA0C7D13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62B1-F9C8-2154-0D5B-EAE1E481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3C5A-1F65-1588-5239-849AF536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886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A35D-5ADB-C77B-A370-C0395689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EA0D-B960-C4BC-A77E-8C7FC1ACF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CFD01-2A7F-3A56-9DEF-313D8A509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49574-38B2-ED92-4EC2-C0FD82E5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D9759-8275-9CC8-D8AC-5DB3C051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5E89-15D1-C261-C734-5B5E629C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46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DD16-4EFE-8C11-2F06-8430BFDA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36673-5E96-E690-17F8-BAF345F3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CE5EA-EE6D-9FF4-3F45-692F4AFB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1CF41-E612-DB3C-3CC5-CD4B3B18D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5E028-37EF-B9D2-9CC6-AA572AFA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4263-4B83-6441-180A-6E35D545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7FD35-E1F3-589E-E0D8-1CD4D29B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6349F-4ADD-08BD-C1FA-58421563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441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0750-4A56-4524-4A0F-C2CEC5DA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882D9-5777-991E-7216-CB6AD115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EA5A5-BFA6-4FBD-A35C-57799198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7215E-44AC-55ED-03F3-EB316A4F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670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006E8-51F7-3AC4-45AE-42DD5EFE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BA56-7C44-F22D-0435-9562BBD2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847B7-FC55-5E8B-DDCC-4E6B624D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171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3E55-8963-5084-7C2A-E1A1DC1D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CF13-65B1-073E-4919-7ECC1F8A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08232-3D15-D3CE-7600-454C47B05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494B-9B83-D548-3893-524F0497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F56DC-07F4-EB7D-9365-0206CD7B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3A130-1ED8-E2B4-5B76-C8EA2374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90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68B1-F9B0-634E-C274-A2BD6165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B9EE3-8107-019C-B094-2A983510D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1CFF9-166D-A360-5D40-641C7356C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C4A60-3493-64EF-2863-AEA824B8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327D3-CA85-A91A-70C4-A285C9B0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AF799-A53A-B286-4DBC-8D012684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98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7CD31-8201-524B-B847-44A73BC0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4C5D-335D-2899-A371-FC9D7E35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588C1-84B2-1E0F-5AE7-FF879F4B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B1B1-A941-44C3-B848-9A93A56C9F4F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B073-83E1-5464-D5EE-6BD3BE77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23D1-B1B1-4AE3-862C-81D55F6F3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F749-A322-4908-85CE-B9EBF84F7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650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4156D26-D6AB-805A-38A5-D716D44E2FC6}"/>
              </a:ext>
            </a:extLst>
          </p:cNvPr>
          <p:cNvSpPr txBox="1"/>
          <p:nvPr/>
        </p:nvSpPr>
        <p:spPr>
          <a:xfrm>
            <a:off x="2271284" y="1013638"/>
            <a:ext cx="247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latin typeface="Source Code Pro" panose="020B0309030403020204" pitchFamily="49" charset="0"/>
                <a:ea typeface="Source Code Pro" panose="020B0309030403020204" pitchFamily="49" charset="0"/>
              </a:rPr>
              <a:t>x</a:t>
            </a:r>
            <a:endParaRPr lang="en-DE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6E6F66-4258-430A-25E4-B0C90967F3D6}"/>
              </a:ext>
            </a:extLst>
          </p:cNvPr>
          <p:cNvSpPr txBox="1"/>
          <p:nvPr/>
        </p:nvSpPr>
        <p:spPr>
          <a:xfrm>
            <a:off x="3144759" y="1013638"/>
            <a:ext cx="247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latin typeface="Source Code Pro" panose="020B0309030403020204" pitchFamily="49" charset="0"/>
                <a:ea typeface="Source Code Pro" panose="020B0309030403020204" pitchFamily="49" charset="0"/>
              </a:rPr>
              <a:t>y</a:t>
            </a:r>
            <a:endParaRPr lang="en-DE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3AD91B4-5FAE-47FB-7984-5A4451BE9898}"/>
              </a:ext>
            </a:extLst>
          </p:cNvPr>
          <p:cNvSpPr/>
          <p:nvPr/>
        </p:nvSpPr>
        <p:spPr>
          <a:xfrm>
            <a:off x="4655993" y="2888234"/>
            <a:ext cx="2205482" cy="1440657"/>
          </a:xfrm>
          <a:prstGeom prst="rightArrow">
            <a:avLst>
              <a:gd name="adj1" fmla="val 50000"/>
              <a:gd name="adj2" fmla="val 5015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92B943-AB29-4C76-A27E-DE26CD46C6D1}"/>
              </a:ext>
            </a:extLst>
          </p:cNvPr>
          <p:cNvGrpSpPr/>
          <p:nvPr/>
        </p:nvGrpSpPr>
        <p:grpSpPr>
          <a:xfrm>
            <a:off x="2035120" y="1504543"/>
            <a:ext cx="2467174" cy="4209600"/>
            <a:chOff x="384120" y="806823"/>
            <a:chExt cx="2467174" cy="42096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4FA74-3DF8-9F3E-5D3F-1F36176575C7}"/>
                </a:ext>
              </a:extLst>
            </p:cNvPr>
            <p:cNvSpPr/>
            <p:nvPr/>
          </p:nvSpPr>
          <p:spPr>
            <a:xfrm>
              <a:off x="384120" y="806823"/>
              <a:ext cx="720000" cy="7200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D4706B-44FC-4DCC-291B-386AD1D42FCD}"/>
                </a:ext>
              </a:extLst>
            </p:cNvPr>
            <p:cNvSpPr/>
            <p:nvPr/>
          </p:nvSpPr>
          <p:spPr>
            <a:xfrm>
              <a:off x="384120" y="1679223"/>
              <a:ext cx="720000" cy="7200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A87DCE-DCA4-9C5C-8B66-6A930B41E4B7}"/>
                </a:ext>
              </a:extLst>
            </p:cNvPr>
            <p:cNvSpPr/>
            <p:nvPr/>
          </p:nvSpPr>
          <p:spPr>
            <a:xfrm>
              <a:off x="384120" y="2551623"/>
              <a:ext cx="720000" cy="7200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5416B5-CFA7-4D30-75CA-45ED5FF20B12}"/>
                </a:ext>
              </a:extLst>
            </p:cNvPr>
            <p:cNvSpPr/>
            <p:nvPr/>
          </p:nvSpPr>
          <p:spPr>
            <a:xfrm>
              <a:off x="384120" y="3424023"/>
              <a:ext cx="720000" cy="7200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73BACA-09B8-CA93-9D61-8988AE66C802}"/>
                </a:ext>
              </a:extLst>
            </p:cNvPr>
            <p:cNvSpPr/>
            <p:nvPr/>
          </p:nvSpPr>
          <p:spPr>
            <a:xfrm>
              <a:off x="384120" y="4296423"/>
              <a:ext cx="720000" cy="7200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7D191ED-B551-4D7F-1B55-1873EC4B69D2}"/>
                </a:ext>
              </a:extLst>
            </p:cNvPr>
            <p:cNvSpPr/>
            <p:nvPr/>
          </p:nvSpPr>
          <p:spPr>
            <a:xfrm>
              <a:off x="1257595" y="806823"/>
              <a:ext cx="720000" cy="7200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5A2E13D-FA40-561F-2EF3-18A573CCB387}"/>
                </a:ext>
              </a:extLst>
            </p:cNvPr>
            <p:cNvSpPr/>
            <p:nvPr/>
          </p:nvSpPr>
          <p:spPr>
            <a:xfrm>
              <a:off x="1257595" y="1679223"/>
              <a:ext cx="720000" cy="7200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051666C-572B-92DE-26C4-006B1652B4D4}"/>
                </a:ext>
              </a:extLst>
            </p:cNvPr>
            <p:cNvSpPr/>
            <p:nvPr/>
          </p:nvSpPr>
          <p:spPr>
            <a:xfrm>
              <a:off x="1257595" y="2551623"/>
              <a:ext cx="720000" cy="7200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AB1CC1-1633-F44F-8EE9-304A647D8E5D}"/>
                </a:ext>
              </a:extLst>
            </p:cNvPr>
            <p:cNvSpPr/>
            <p:nvPr/>
          </p:nvSpPr>
          <p:spPr>
            <a:xfrm>
              <a:off x="1257595" y="3424023"/>
              <a:ext cx="720000" cy="7200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39BA6E2-20DD-602E-C18B-851238354C1A}"/>
                </a:ext>
              </a:extLst>
            </p:cNvPr>
            <p:cNvSpPr/>
            <p:nvPr/>
          </p:nvSpPr>
          <p:spPr>
            <a:xfrm>
              <a:off x="1257595" y="4296423"/>
              <a:ext cx="720000" cy="7200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C02EF3-3F97-44C8-CAC3-C618E7FFDF86}"/>
                </a:ext>
              </a:extLst>
            </p:cNvPr>
            <p:cNvSpPr/>
            <p:nvPr/>
          </p:nvSpPr>
          <p:spPr>
            <a:xfrm>
              <a:off x="2131294" y="806823"/>
              <a:ext cx="720000" cy="72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B912A9-F03C-6B70-127D-D90DF59FD041}"/>
                </a:ext>
              </a:extLst>
            </p:cNvPr>
            <p:cNvSpPr/>
            <p:nvPr/>
          </p:nvSpPr>
          <p:spPr>
            <a:xfrm>
              <a:off x="2131294" y="1679223"/>
              <a:ext cx="720000" cy="72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CF138D4-1738-C63C-DDCF-0D11686E2F77}"/>
                </a:ext>
              </a:extLst>
            </p:cNvPr>
            <p:cNvSpPr/>
            <p:nvPr/>
          </p:nvSpPr>
          <p:spPr>
            <a:xfrm>
              <a:off x="2131294" y="2551623"/>
              <a:ext cx="720000" cy="72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900302-6389-311D-9A3D-A43521A1988C}"/>
                </a:ext>
              </a:extLst>
            </p:cNvPr>
            <p:cNvSpPr/>
            <p:nvPr/>
          </p:nvSpPr>
          <p:spPr>
            <a:xfrm>
              <a:off x="2131294" y="3424023"/>
              <a:ext cx="720000" cy="72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B68DD68-48A1-361A-CCD4-57533BDB0107}"/>
                </a:ext>
              </a:extLst>
            </p:cNvPr>
            <p:cNvSpPr/>
            <p:nvPr/>
          </p:nvSpPr>
          <p:spPr>
            <a:xfrm>
              <a:off x="2131294" y="4296423"/>
              <a:ext cx="720000" cy="72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442B6BE-D215-D938-0AFA-BDC431C5C1DD}"/>
              </a:ext>
            </a:extLst>
          </p:cNvPr>
          <p:cNvSpPr txBox="1"/>
          <p:nvPr/>
        </p:nvSpPr>
        <p:spPr>
          <a:xfrm>
            <a:off x="4018458" y="1013638"/>
            <a:ext cx="247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latin typeface="Source Code Pro" panose="020B0309030403020204" pitchFamily="49" charset="0"/>
                <a:ea typeface="Source Code Pro" panose="020B0309030403020204" pitchFamily="49" charset="0"/>
              </a:rPr>
              <a:t>z</a:t>
            </a:r>
            <a:endParaRPr lang="en-DE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11696C-526D-3F45-9BB8-6FCC2B7E9EEC}"/>
              </a:ext>
            </a:extLst>
          </p:cNvPr>
          <p:cNvGrpSpPr/>
          <p:nvPr/>
        </p:nvGrpSpPr>
        <p:grpSpPr>
          <a:xfrm>
            <a:off x="6937489" y="1013638"/>
            <a:ext cx="2844267" cy="4790262"/>
            <a:chOff x="3769893" y="-5222062"/>
            <a:chExt cx="2844267" cy="479026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03D34E-B5A9-7F5E-ED5C-BED70B1AA990}"/>
                </a:ext>
              </a:extLst>
            </p:cNvPr>
            <p:cNvSpPr/>
            <p:nvPr/>
          </p:nvSpPr>
          <p:spPr>
            <a:xfrm>
              <a:off x="3845909" y="-4716252"/>
              <a:ext cx="720000" cy="72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B9BF472-6BF1-5A80-F78A-D47A6A101266}"/>
                </a:ext>
              </a:extLst>
            </p:cNvPr>
            <p:cNvSpPr/>
            <p:nvPr/>
          </p:nvSpPr>
          <p:spPr>
            <a:xfrm>
              <a:off x="3845909" y="-3843852"/>
              <a:ext cx="720000" cy="72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67AE33A-CB48-7E18-77BF-AAD5DB671E30}"/>
                </a:ext>
              </a:extLst>
            </p:cNvPr>
            <p:cNvSpPr/>
            <p:nvPr/>
          </p:nvSpPr>
          <p:spPr>
            <a:xfrm>
              <a:off x="3845909" y="-2971452"/>
              <a:ext cx="720000" cy="72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CDA764-5648-7E7F-4361-B0175BAF2A19}"/>
                </a:ext>
              </a:extLst>
            </p:cNvPr>
            <p:cNvSpPr/>
            <p:nvPr/>
          </p:nvSpPr>
          <p:spPr>
            <a:xfrm>
              <a:off x="3845909" y="-2099052"/>
              <a:ext cx="720000" cy="72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13C72EF-575F-1122-8CF9-B8439D22D035}"/>
                </a:ext>
              </a:extLst>
            </p:cNvPr>
            <p:cNvSpPr/>
            <p:nvPr/>
          </p:nvSpPr>
          <p:spPr>
            <a:xfrm>
              <a:off x="3845909" y="-1226652"/>
              <a:ext cx="720000" cy="72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9297DD2-6695-6A1C-ACA1-DDEF60CC5697}"/>
                </a:ext>
              </a:extLst>
            </p:cNvPr>
            <p:cNvSpPr/>
            <p:nvPr/>
          </p:nvSpPr>
          <p:spPr>
            <a:xfrm>
              <a:off x="4832027" y="-4716252"/>
              <a:ext cx="720000" cy="72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E32975F-54DC-A2E8-5C24-DAE7EFF914AE}"/>
                </a:ext>
              </a:extLst>
            </p:cNvPr>
            <p:cNvSpPr/>
            <p:nvPr/>
          </p:nvSpPr>
          <p:spPr>
            <a:xfrm>
              <a:off x="4832027" y="-3843852"/>
              <a:ext cx="720000" cy="72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1FF05A6-9F21-0C0C-943F-3CDC99F37410}"/>
                </a:ext>
              </a:extLst>
            </p:cNvPr>
            <p:cNvSpPr/>
            <p:nvPr/>
          </p:nvSpPr>
          <p:spPr>
            <a:xfrm>
              <a:off x="4832027" y="-2971452"/>
              <a:ext cx="720000" cy="72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5BE838D-4180-0839-E980-F91900D07490}"/>
                </a:ext>
              </a:extLst>
            </p:cNvPr>
            <p:cNvSpPr/>
            <p:nvPr/>
          </p:nvSpPr>
          <p:spPr>
            <a:xfrm>
              <a:off x="4832027" y="-2099052"/>
              <a:ext cx="720000" cy="72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59F5748-FBCD-1CD8-F668-020B92280BEE}"/>
                </a:ext>
              </a:extLst>
            </p:cNvPr>
            <p:cNvSpPr/>
            <p:nvPr/>
          </p:nvSpPr>
          <p:spPr>
            <a:xfrm>
              <a:off x="4832027" y="-1226652"/>
              <a:ext cx="720000" cy="72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51689E1-DEBB-6C2B-E1F1-2B4F6B279D40}"/>
                </a:ext>
              </a:extLst>
            </p:cNvPr>
            <p:cNvSpPr/>
            <p:nvPr/>
          </p:nvSpPr>
          <p:spPr>
            <a:xfrm>
              <a:off x="5818145" y="-4717812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115F994-7D64-0312-8EAB-2CDC7F5CBC28}"/>
                </a:ext>
              </a:extLst>
            </p:cNvPr>
            <p:cNvSpPr/>
            <p:nvPr/>
          </p:nvSpPr>
          <p:spPr>
            <a:xfrm>
              <a:off x="5818145" y="-3845412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870C93-AC2F-DB09-BC69-B3E7FDF5C65C}"/>
                </a:ext>
              </a:extLst>
            </p:cNvPr>
            <p:cNvSpPr/>
            <p:nvPr/>
          </p:nvSpPr>
          <p:spPr>
            <a:xfrm>
              <a:off x="5818145" y="-2973012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3023B8-6398-D1AB-65FB-9D16EF2C8750}"/>
                </a:ext>
              </a:extLst>
            </p:cNvPr>
            <p:cNvSpPr/>
            <p:nvPr/>
          </p:nvSpPr>
          <p:spPr>
            <a:xfrm>
              <a:off x="5818145" y="-2100612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CBF6B30-FCF8-BBF0-9006-18248BB0B685}"/>
                </a:ext>
              </a:extLst>
            </p:cNvPr>
            <p:cNvSpPr/>
            <p:nvPr/>
          </p:nvSpPr>
          <p:spPr>
            <a:xfrm>
              <a:off x="5818145" y="-1228212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CCD707-32E0-AD96-2C82-A711FE27B9D3}"/>
                </a:ext>
              </a:extLst>
            </p:cNvPr>
            <p:cNvSpPr txBox="1"/>
            <p:nvPr/>
          </p:nvSpPr>
          <p:spPr>
            <a:xfrm>
              <a:off x="3769893" y="-5222062"/>
              <a:ext cx="28442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>
                  <a:latin typeface="Source Code Pro" panose="020B0309030403020204" pitchFamily="49" charset="0"/>
                  <a:ea typeface="Source Code Pro" panose="020B0309030403020204" pitchFamily="49" charset="0"/>
                </a:rPr>
                <a:t>cbind(x, y, z)</a:t>
              </a:r>
              <a:endParaRPr lang="en-DE" b="1">
                <a:latin typeface="Source Code Pro" panose="020B0309030403020204" pitchFamily="49" charset="0"/>
                <a:ea typeface="Source Code Pro" panose="020B030903040302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9A091F-32A0-1E0F-AEBE-1B813AACAC90}"/>
                </a:ext>
              </a:extLst>
            </p:cNvPr>
            <p:cNvSpPr/>
            <p:nvPr/>
          </p:nvSpPr>
          <p:spPr>
            <a:xfrm>
              <a:off x="3769894" y="-4792663"/>
              <a:ext cx="2844266" cy="4360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35006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038D6F2-FADB-9014-36A0-C0CB34148712}"/>
              </a:ext>
            </a:extLst>
          </p:cNvPr>
          <p:cNvSpPr txBox="1"/>
          <p:nvPr/>
        </p:nvSpPr>
        <p:spPr>
          <a:xfrm>
            <a:off x="1953784" y="785038"/>
            <a:ext cx="247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latin typeface="Source Code Pro" panose="020B0309030403020204" pitchFamily="49" charset="0"/>
                <a:ea typeface="Source Code Pro" panose="020B0309030403020204" pitchFamily="49" charset="0"/>
              </a:rPr>
              <a:t>x</a:t>
            </a:r>
            <a:endParaRPr lang="en-DE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FF3EE8-A431-E458-77B0-EA2443739345}"/>
              </a:ext>
            </a:extLst>
          </p:cNvPr>
          <p:cNvSpPr txBox="1"/>
          <p:nvPr/>
        </p:nvSpPr>
        <p:spPr>
          <a:xfrm>
            <a:off x="2827259" y="785038"/>
            <a:ext cx="247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latin typeface="Source Code Pro" panose="020B0309030403020204" pitchFamily="49" charset="0"/>
                <a:ea typeface="Source Code Pro" panose="020B0309030403020204" pitchFamily="49" charset="0"/>
              </a:rPr>
              <a:t>y</a:t>
            </a:r>
            <a:endParaRPr lang="en-DE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C57440D-5435-75FA-1434-9FB9FCD40CB4}"/>
              </a:ext>
            </a:extLst>
          </p:cNvPr>
          <p:cNvSpPr/>
          <p:nvPr/>
        </p:nvSpPr>
        <p:spPr>
          <a:xfrm>
            <a:off x="4338493" y="2659634"/>
            <a:ext cx="720000" cy="1440657"/>
          </a:xfrm>
          <a:prstGeom prst="rightArrow">
            <a:avLst>
              <a:gd name="adj1" fmla="val 50000"/>
              <a:gd name="adj2" fmla="val 5015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AA876-CDD6-EB54-889B-DBACB1457BDB}"/>
              </a:ext>
            </a:extLst>
          </p:cNvPr>
          <p:cNvSpPr/>
          <p:nvPr/>
        </p:nvSpPr>
        <p:spPr>
          <a:xfrm>
            <a:off x="1717620" y="12759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7BB65-9C74-8728-08CA-944F4AFDC4CD}"/>
              </a:ext>
            </a:extLst>
          </p:cNvPr>
          <p:cNvSpPr/>
          <p:nvPr/>
        </p:nvSpPr>
        <p:spPr>
          <a:xfrm>
            <a:off x="1717620" y="21483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FB74D-10A6-AFC8-7D21-F1A78B1E5ACE}"/>
              </a:ext>
            </a:extLst>
          </p:cNvPr>
          <p:cNvSpPr/>
          <p:nvPr/>
        </p:nvSpPr>
        <p:spPr>
          <a:xfrm>
            <a:off x="1717620" y="30207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170E3-76D7-E446-84B2-3CD8C2F11777}"/>
              </a:ext>
            </a:extLst>
          </p:cNvPr>
          <p:cNvSpPr/>
          <p:nvPr/>
        </p:nvSpPr>
        <p:spPr>
          <a:xfrm>
            <a:off x="1717620" y="38931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1913EF-9D3E-FD8B-DF69-062CA93C8FC0}"/>
              </a:ext>
            </a:extLst>
          </p:cNvPr>
          <p:cNvSpPr/>
          <p:nvPr/>
        </p:nvSpPr>
        <p:spPr>
          <a:xfrm>
            <a:off x="1717620" y="47655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C8932-1313-256C-5D4C-E81EA01B7656}"/>
              </a:ext>
            </a:extLst>
          </p:cNvPr>
          <p:cNvSpPr/>
          <p:nvPr/>
        </p:nvSpPr>
        <p:spPr>
          <a:xfrm>
            <a:off x="2591095" y="1275943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C1DDE-B90B-9E38-4404-380DB685AC46}"/>
              </a:ext>
            </a:extLst>
          </p:cNvPr>
          <p:cNvSpPr/>
          <p:nvPr/>
        </p:nvSpPr>
        <p:spPr>
          <a:xfrm>
            <a:off x="2591095" y="2148343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5D9FE-80CE-72FE-E5B9-5F154A10D2F2}"/>
              </a:ext>
            </a:extLst>
          </p:cNvPr>
          <p:cNvSpPr/>
          <p:nvPr/>
        </p:nvSpPr>
        <p:spPr>
          <a:xfrm>
            <a:off x="2591095" y="3020743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8EC3C-A656-19CB-840E-1FE03CED1E68}"/>
              </a:ext>
            </a:extLst>
          </p:cNvPr>
          <p:cNvSpPr/>
          <p:nvPr/>
        </p:nvSpPr>
        <p:spPr>
          <a:xfrm>
            <a:off x="2591095" y="3893143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DCC10-5F06-59E5-5CFC-5AE561E63F64}"/>
              </a:ext>
            </a:extLst>
          </p:cNvPr>
          <p:cNvSpPr/>
          <p:nvPr/>
        </p:nvSpPr>
        <p:spPr>
          <a:xfrm>
            <a:off x="2591095" y="4765543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5AF081-A3FE-C325-D4FB-D36F7A22D2E9}"/>
              </a:ext>
            </a:extLst>
          </p:cNvPr>
          <p:cNvSpPr/>
          <p:nvPr/>
        </p:nvSpPr>
        <p:spPr>
          <a:xfrm>
            <a:off x="3464794" y="1275943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08CFB-015B-0D7A-5C91-3356D255906C}"/>
              </a:ext>
            </a:extLst>
          </p:cNvPr>
          <p:cNvSpPr/>
          <p:nvPr/>
        </p:nvSpPr>
        <p:spPr>
          <a:xfrm>
            <a:off x="3464794" y="2148343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7F1D7-5AD0-6CA5-88F0-AA314393CAE8}"/>
              </a:ext>
            </a:extLst>
          </p:cNvPr>
          <p:cNvSpPr/>
          <p:nvPr/>
        </p:nvSpPr>
        <p:spPr>
          <a:xfrm>
            <a:off x="3464794" y="3020743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3B9075-5F10-29AA-D066-6AD141AA627C}"/>
              </a:ext>
            </a:extLst>
          </p:cNvPr>
          <p:cNvSpPr/>
          <p:nvPr/>
        </p:nvSpPr>
        <p:spPr>
          <a:xfrm>
            <a:off x="3464794" y="3893143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64A89-2107-AC8F-081B-56AE9F11FECE}"/>
              </a:ext>
            </a:extLst>
          </p:cNvPr>
          <p:cNvSpPr/>
          <p:nvPr/>
        </p:nvSpPr>
        <p:spPr>
          <a:xfrm>
            <a:off x="3464794" y="4765543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6FDE2A-056F-F44F-1CC2-0AD59154D24D}"/>
              </a:ext>
            </a:extLst>
          </p:cNvPr>
          <p:cNvSpPr txBox="1"/>
          <p:nvPr/>
        </p:nvSpPr>
        <p:spPr>
          <a:xfrm>
            <a:off x="3700958" y="785038"/>
            <a:ext cx="247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latin typeface="Source Code Pro" panose="020B0309030403020204" pitchFamily="49" charset="0"/>
                <a:ea typeface="Source Code Pro" panose="020B0309030403020204" pitchFamily="49" charset="0"/>
              </a:rPr>
              <a:t>z</a:t>
            </a:r>
            <a:endParaRPr lang="en-DE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61CA37-D3F5-6AB5-F63D-B7707EED44DC}"/>
              </a:ext>
            </a:extLst>
          </p:cNvPr>
          <p:cNvGrpSpPr/>
          <p:nvPr/>
        </p:nvGrpSpPr>
        <p:grpSpPr>
          <a:xfrm>
            <a:off x="5103393" y="1622466"/>
            <a:ext cx="4360863" cy="3104978"/>
            <a:chOff x="3769893" y="1152566"/>
            <a:chExt cx="4360863" cy="31049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AA6B14-E350-1FDF-23A1-7D223B0E574F}"/>
                </a:ext>
              </a:extLst>
            </p:cNvPr>
            <p:cNvSpPr/>
            <p:nvPr/>
          </p:nvSpPr>
          <p:spPr>
            <a:xfrm>
              <a:off x="3832427" y="1678443"/>
              <a:ext cx="720000" cy="7200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2EA7C4-976B-6E2E-E100-05D1D5332EC3}"/>
                </a:ext>
              </a:extLst>
            </p:cNvPr>
            <p:cNvSpPr/>
            <p:nvPr/>
          </p:nvSpPr>
          <p:spPr>
            <a:xfrm>
              <a:off x="3832427" y="2550843"/>
              <a:ext cx="720000" cy="72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AE2FB2-7F76-6022-E962-A3930E290F3D}"/>
                </a:ext>
              </a:extLst>
            </p:cNvPr>
            <p:cNvSpPr/>
            <p:nvPr/>
          </p:nvSpPr>
          <p:spPr>
            <a:xfrm>
              <a:off x="7351670" y="2550843"/>
              <a:ext cx="720000" cy="72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5A1D49-2449-F377-5CA5-69FF0558D3D3}"/>
                </a:ext>
              </a:extLst>
            </p:cNvPr>
            <p:cNvSpPr/>
            <p:nvPr/>
          </p:nvSpPr>
          <p:spPr>
            <a:xfrm>
              <a:off x="3832427" y="3423243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3810A9-7FB1-85CE-E54F-A70F617292AF}"/>
                </a:ext>
              </a:extLst>
            </p:cNvPr>
            <p:cNvSpPr/>
            <p:nvPr/>
          </p:nvSpPr>
          <p:spPr>
            <a:xfrm>
              <a:off x="7351670" y="3423243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59A1CCC-BAE2-1498-D001-0FAD42E75D3F}"/>
                </a:ext>
              </a:extLst>
            </p:cNvPr>
            <p:cNvSpPr/>
            <p:nvPr/>
          </p:nvSpPr>
          <p:spPr>
            <a:xfrm>
              <a:off x="4712238" y="1678443"/>
              <a:ext cx="720000" cy="72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67A0C9-0312-0B5D-A4F8-B540BD7A2204}"/>
                </a:ext>
              </a:extLst>
            </p:cNvPr>
            <p:cNvSpPr/>
            <p:nvPr/>
          </p:nvSpPr>
          <p:spPr>
            <a:xfrm>
              <a:off x="7351670" y="1678443"/>
              <a:ext cx="720000" cy="72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09D493-5B73-4BAC-8677-4F0FB5352C7C}"/>
                </a:ext>
              </a:extLst>
            </p:cNvPr>
            <p:cNvSpPr/>
            <p:nvPr/>
          </p:nvSpPr>
          <p:spPr>
            <a:xfrm>
              <a:off x="4712238" y="2550843"/>
              <a:ext cx="720000" cy="72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35315F-9FA3-ABFC-1A3A-314D3A045505}"/>
                </a:ext>
              </a:extLst>
            </p:cNvPr>
            <p:cNvSpPr/>
            <p:nvPr/>
          </p:nvSpPr>
          <p:spPr>
            <a:xfrm>
              <a:off x="4712238" y="3423243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DAFE80-A144-4545-707A-59C764925E02}"/>
                </a:ext>
              </a:extLst>
            </p:cNvPr>
            <p:cNvSpPr/>
            <p:nvPr/>
          </p:nvSpPr>
          <p:spPr>
            <a:xfrm>
              <a:off x="6471860" y="3423243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D9F49E1-D895-2B6C-670A-5B1DAFEC9E88}"/>
                </a:ext>
              </a:extLst>
            </p:cNvPr>
            <p:cNvSpPr/>
            <p:nvPr/>
          </p:nvSpPr>
          <p:spPr>
            <a:xfrm>
              <a:off x="5592049" y="1678443"/>
              <a:ext cx="720000" cy="72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735978-0161-0E1B-B682-E628D25DDC83}"/>
                </a:ext>
              </a:extLst>
            </p:cNvPr>
            <p:cNvSpPr/>
            <p:nvPr/>
          </p:nvSpPr>
          <p:spPr>
            <a:xfrm>
              <a:off x="6471860" y="1678443"/>
              <a:ext cx="720000" cy="72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95A0A0-E3F3-64B1-18ED-B0A457F56BD4}"/>
                </a:ext>
              </a:extLst>
            </p:cNvPr>
            <p:cNvSpPr/>
            <p:nvPr/>
          </p:nvSpPr>
          <p:spPr>
            <a:xfrm>
              <a:off x="5592049" y="2550843"/>
              <a:ext cx="720000" cy="72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D42D58-9911-2D69-8EE2-82FB12C456F5}"/>
                </a:ext>
              </a:extLst>
            </p:cNvPr>
            <p:cNvSpPr/>
            <p:nvPr/>
          </p:nvSpPr>
          <p:spPr>
            <a:xfrm>
              <a:off x="6471860" y="2550843"/>
              <a:ext cx="720000" cy="72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A33A39-6498-EDAA-26C6-3A5F9B5F8665}"/>
                </a:ext>
              </a:extLst>
            </p:cNvPr>
            <p:cNvSpPr/>
            <p:nvPr/>
          </p:nvSpPr>
          <p:spPr>
            <a:xfrm>
              <a:off x="5592049" y="3423243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u="sng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9EC4C0-DD6D-4AAE-C216-042FCC79EFC3}"/>
                </a:ext>
              </a:extLst>
            </p:cNvPr>
            <p:cNvSpPr txBox="1"/>
            <p:nvPr/>
          </p:nvSpPr>
          <p:spPr>
            <a:xfrm>
              <a:off x="3769893" y="1152566"/>
              <a:ext cx="436086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>
                  <a:latin typeface="Source Code Pro" panose="020B0309030403020204" pitchFamily="49" charset="0"/>
                  <a:ea typeface="Source Code Pro" panose="020B0309030403020204" pitchFamily="49" charset="0"/>
                </a:rPr>
                <a:t>rbind(x, y, z)</a:t>
              </a:r>
              <a:endParaRPr lang="en-DE" b="1">
                <a:latin typeface="Source Code Pro" panose="020B0309030403020204" pitchFamily="49" charset="0"/>
                <a:ea typeface="Source Code Pro" panose="020B0309030403020204" pitchFamily="49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B36C9E5-19A7-6B42-F9FA-9F0876BDE097}"/>
                </a:ext>
              </a:extLst>
            </p:cNvPr>
            <p:cNvSpPr/>
            <p:nvPr/>
          </p:nvSpPr>
          <p:spPr>
            <a:xfrm rot="5400000">
              <a:off x="4607366" y="734154"/>
              <a:ext cx="2685917" cy="4360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98248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Code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 Bieleke</dc:creator>
  <cp:lastModifiedBy>Maik Bieleke</cp:lastModifiedBy>
  <cp:revision>1</cp:revision>
  <dcterms:created xsi:type="dcterms:W3CDTF">2023-11-17T19:00:53Z</dcterms:created>
  <dcterms:modified xsi:type="dcterms:W3CDTF">2023-11-18T16:10:58Z</dcterms:modified>
</cp:coreProperties>
</file>