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24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72D8-6D22-F0BC-D42D-65EB73C51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44AAC-CA2C-5C2C-A202-5BF9E210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B45F-A215-1B4F-D7D7-C3FA5915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15D2-98D2-A7F0-EFA8-604D77B7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305A1-5172-6AFF-FB7F-83DE394E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3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E5A9-7022-46B2-0CDB-DFE06E29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A03A1-D5EE-8F5B-2919-AE60BD2B7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4E5B4-C49D-7605-8705-6E5799C9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FF856-219B-6950-9891-9F03811B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5D5A-B746-9E48-F8BB-F7D0F7F6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313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6C7F1-D548-F000-4E3C-421428F05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E643E-692F-7AA1-AF18-7FCBE73FC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E274-5665-1552-6965-91370079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6CA6-80ED-AE67-0213-A6C99B01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D8A3-C0FA-AC7A-9C49-9A2B2871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407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841A-7884-22F6-FB53-76A107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3615-E845-895B-D999-00DAF7E0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47C4-657F-1828-FFA0-6DFDE12D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D1AB-5A8A-D938-D481-2AAAB4F1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B0E8-1BB4-4397-AEB6-EC8467F5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599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5BC4-E3A1-293E-49C1-AF2BC6B4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7EADD-8A96-CE1E-BE57-920D7DCD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8C128-AA83-4986-E7D9-3ED309CC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8EB7-D556-D742-0C14-79E8325F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74BB-A276-2DA8-8B4A-36AFF0D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888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C39C-243D-A236-A6BF-460416C1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53B1-C7BA-6A18-3A53-65CE4E9C6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403A4-3A57-8DDF-3FEB-E16A2024F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278D-41A2-D683-9C59-C51F531B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42073-788E-D399-45D8-A9CEBFD8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A3D2-5FE6-4F9C-C104-321C0E6D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347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9AF6-831B-AEC0-C555-A1E6E90F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DAFC-3494-0010-2266-73E32D86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E7A2F-6CD2-790D-FD51-4BB59DA3E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84520-43E3-4A4A-2524-296A6E514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8E0DB-8D27-0567-7B7D-6F896E736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2F535-5E8A-D5A8-7C89-6914A1C0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E1FF6-AEAA-06C2-9A5F-14638784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87FEA-82C5-DE92-BD4E-E4713DAC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41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7204-2E3B-AEC1-DC4D-2A4FF41C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79A1D-89F8-9145-8E4C-E44B61FD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543B4-3279-5830-5611-733D1C43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B5D3C-EAEC-6205-A6C4-E2AFB85C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914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FD247-8D63-294F-90DB-5BBA3CA0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78356-11E5-ED3D-7B2F-7B353728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A9740-CD11-4CF3-F4B1-9F7BE385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70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6EB5-80D2-7DC3-0324-68C40F25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50FC-4144-043A-5B40-19EE59BB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2BB97-7C0A-8060-C694-A87BBBE5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6776-D375-AB1F-2709-27E37046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C0B27-4AA9-BD8E-2B7F-701BA5B8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219C-36ED-D45D-AD26-97204B9B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95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D02C-24DD-D8AB-C358-50D5C51A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88FB6-2A8E-DA6E-55EF-CC6A03F01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2015-855F-CC79-F2F5-68AD65E4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88959-052F-3FD2-A203-DE2D7147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EBCF8-CE1D-6C56-C768-804DA48B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449F-933F-20AF-8558-3C2990F6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54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AEA95-CB82-F672-6E89-A0A5251C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AE0F-183C-B8E1-8F2C-028BCC34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D1B2-DC06-9530-350B-C0535CAA1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A36D-4B2C-44DD-A586-4B1B03F5F4CE}" type="datetimeFigureOut">
              <a:rPr lang="en-DE" smtClean="0"/>
              <a:t>16/11/2023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2A5CC-BB35-F31A-9C58-9DA196F3D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93C92-4307-EB8F-0DE0-A90479E8B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E681-CB5B-4CAF-A891-446E24A5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62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207255-BB41-E775-E38C-4A82947A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50" y="2185978"/>
            <a:ext cx="3267099" cy="248604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3DB7FA2-0D9E-1EF1-18CB-2191A9E16A64}"/>
              </a:ext>
            </a:extLst>
          </p:cNvPr>
          <p:cNvSpPr/>
          <p:nvPr/>
        </p:nvSpPr>
        <p:spPr>
          <a:xfrm>
            <a:off x="7073900" y="2185978"/>
            <a:ext cx="655649" cy="9255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18E17D-9D46-EDE6-306D-2AD63E335989}"/>
              </a:ext>
            </a:extLst>
          </p:cNvPr>
          <p:cNvSpPr/>
          <p:nvPr/>
        </p:nvSpPr>
        <p:spPr>
          <a:xfrm>
            <a:off x="4908551" y="4492625"/>
            <a:ext cx="571499" cy="1793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702634-2055-8B61-B034-02113B99E20B}"/>
              </a:ext>
            </a:extLst>
          </p:cNvPr>
          <p:cNvSpPr/>
          <p:nvPr/>
        </p:nvSpPr>
        <p:spPr>
          <a:xfrm rot="5400000">
            <a:off x="4211637" y="2643191"/>
            <a:ext cx="984251" cy="29527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33E10-71E6-5391-320F-4D0D839CD78B}"/>
              </a:ext>
            </a:extLst>
          </p:cNvPr>
          <p:cNvSpPr txBox="1"/>
          <p:nvPr/>
        </p:nvSpPr>
        <p:spPr>
          <a:xfrm>
            <a:off x="6337301" y="3522130"/>
            <a:ext cx="5651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DE"/>
            </a:defPPr>
            <a:lvl1pPr algn="ctr">
              <a:defRPr sz="14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code</a:t>
            </a:r>
          </a:p>
          <a:p>
            <a:r>
              <a:rPr lang="en-US"/>
              <a:t>outline</a:t>
            </a:r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95A5B-9102-1888-1C10-22A159ECB1ED}"/>
              </a:ext>
            </a:extLst>
          </p:cNvPr>
          <p:cNvSpPr txBox="1"/>
          <p:nvPr/>
        </p:nvSpPr>
        <p:spPr>
          <a:xfrm>
            <a:off x="4848225" y="3393546"/>
            <a:ext cx="5405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 folding</a:t>
            </a:r>
            <a:endParaRPr lang="en-DE" sz="140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F00F96-2225-9F6C-E369-CDC79CAFDAF0}"/>
              </a:ext>
            </a:extLst>
          </p:cNvPr>
          <p:cNvSpPr txBox="1"/>
          <p:nvPr/>
        </p:nvSpPr>
        <p:spPr>
          <a:xfrm>
            <a:off x="5194300" y="3860674"/>
            <a:ext cx="122396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code </a:t>
            </a:r>
          </a:p>
          <a:p>
            <a:pPr algn="ctr"/>
            <a:r>
              <a:rPr lang="en-US" sz="14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navigation</a:t>
            </a:r>
            <a:endParaRPr lang="en-DE" sz="1400">
              <a:solidFill>
                <a:schemeClr val="accent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F2B68B-BB14-DEDA-0172-AE9FD0EC11EF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6619876" y="2975960"/>
            <a:ext cx="550042" cy="5461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C525C1-6EA1-6F72-B87E-53BB7FF48272}"/>
              </a:ext>
            </a:extLst>
          </p:cNvPr>
          <p:cNvCxnSpPr>
            <a:cxnSpLocks/>
            <a:stCxn id="11" idx="0"/>
            <a:endCxn id="8" idx="7"/>
          </p:cNvCxnSpPr>
          <p:nvPr/>
        </p:nvCxnSpPr>
        <p:spPr>
          <a:xfrm flipH="1" flipV="1">
            <a:off x="4808158" y="3138814"/>
            <a:ext cx="310346" cy="2547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C02F70-0E89-4AA8-84FB-80523615E87B}"/>
              </a:ext>
            </a:extLst>
          </p:cNvPr>
          <p:cNvCxnSpPr>
            <a:cxnSpLocks/>
            <a:stCxn id="12" idx="2"/>
            <a:endCxn id="7" idx="7"/>
          </p:cNvCxnSpPr>
          <p:nvPr/>
        </p:nvCxnSpPr>
        <p:spPr>
          <a:xfrm flipH="1">
            <a:off x="5396356" y="4291561"/>
            <a:ext cx="409926" cy="22733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21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 Bieleke</dc:creator>
  <cp:lastModifiedBy>Maik Bieleke</cp:lastModifiedBy>
  <cp:revision>3</cp:revision>
  <dcterms:created xsi:type="dcterms:W3CDTF">2023-11-16T13:21:11Z</dcterms:created>
  <dcterms:modified xsi:type="dcterms:W3CDTF">2023-11-16T13:30:59Z</dcterms:modified>
</cp:coreProperties>
</file>