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01" r:id="rId2"/>
    <p:sldId id="302" r:id="rId3"/>
    <p:sldId id="303" r:id="rId4"/>
  </p:sldIdLst>
  <p:sldSz cx="10080625" cy="6300788"/>
  <p:notesSz cx="7559675" cy="10691813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k Bieleke" initials="MB" lastIdx="1" clrIdx="0">
    <p:extLst>
      <p:ext uri="{19B8F6BF-5375-455C-9EA6-DF929625EA0E}">
        <p15:presenceInfo xmlns:p15="http://schemas.microsoft.com/office/powerpoint/2012/main" userId="31038deecd36887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CB469"/>
    <a:srgbClr val="D497D3"/>
    <a:srgbClr val="99A9E2"/>
    <a:srgbClr val="46BAC8"/>
    <a:srgbClr val="56BD96"/>
    <a:srgbClr val="E495A5"/>
    <a:srgbClr val="CEA472"/>
    <a:srgbClr val="59B6DC"/>
    <a:srgbClr val="A0D3E6"/>
    <a:srgbClr val="009A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68" autoAdjust="0"/>
  </p:normalViewPr>
  <p:slideViewPr>
    <p:cSldViewPr snapToGrid="0">
      <p:cViewPr varScale="1">
        <p:scale>
          <a:sx n="158" d="100"/>
          <a:sy n="158" d="100"/>
        </p:scale>
        <p:origin x="618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70659-256E-4173-AB6C-775FC5360F5C}" type="datetimeFigureOut">
              <a:rPr lang="en-DE" smtClean="0"/>
              <a:t>23/03/2024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93763" y="1336675"/>
            <a:ext cx="577215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0417A2-114C-414E-A918-AFA421C9192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3419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3200" b="0" strike="noStrike" spc="-1">
                <a:latin typeface="Arial"/>
              </a:rPr>
              <a:t>Click to edit Master subtitle style</a:t>
            </a:r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Master title style</a:t>
            </a:r>
            <a:endParaRPr lang="de-DE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lvl="0"/>
            <a:r>
              <a:rPr lang="en-US" sz="3200" b="0" strike="noStrike" spc="-1">
                <a:latin typeface="Arial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1"/>
          <p:cNvSpPr/>
          <p:nvPr/>
        </p:nvSpPr>
        <p:spPr>
          <a:xfrm>
            <a:off x="323640" y="5976000"/>
            <a:ext cx="9396360" cy="0"/>
          </a:xfrm>
          <a:prstGeom prst="line">
            <a:avLst/>
          </a:prstGeom>
          <a:ln w="12600">
            <a:solidFill>
              <a:srgbClr val="0096CC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7344000" y="5976000"/>
            <a:ext cx="2375280" cy="214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54000" anchor="b">
            <a:noAutofit/>
          </a:bodyPr>
          <a:lstStyle/>
          <a:p>
            <a:pPr algn="r">
              <a:lnSpc>
                <a:spcPct val="100000"/>
              </a:lnSpc>
            </a:pPr>
            <a:r>
              <a:rPr lang="de-DE" sz="700" b="1" strike="noStrike" spc="-1">
                <a:solidFill>
                  <a:srgbClr val="000000"/>
                </a:solidFill>
                <a:latin typeface="Arial"/>
                <a:ea typeface="DejaVu Sans"/>
              </a:rPr>
              <a:t>Universität Konstanz</a:t>
            </a:r>
            <a:endParaRPr lang="de-DE" sz="700" b="0" strike="noStrike" spc="-1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ABE591-B6C2-390E-C12A-8B7E36EE54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00B050">
                <a:tint val="45000"/>
                <a:satMod val="400000"/>
              </a:srgbClr>
            </a:duotone>
          </a:blip>
          <a:srcRect l="4819" t="6853" r="68854" b="53540"/>
          <a:stretch/>
        </p:blipFill>
        <p:spPr>
          <a:xfrm>
            <a:off x="768350" y="431800"/>
            <a:ext cx="2160000" cy="216000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9D888826-1EFF-362C-0C72-557AE5EE1CF4}"/>
              </a:ext>
            </a:extLst>
          </p:cNvPr>
          <p:cNvGrpSpPr/>
          <p:nvPr/>
        </p:nvGrpSpPr>
        <p:grpSpPr>
          <a:xfrm>
            <a:off x="938623" y="1042441"/>
            <a:ext cx="1865133" cy="861775"/>
            <a:chOff x="938623" y="1042441"/>
            <a:chExt cx="1865133" cy="8617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5A08C9-16A9-216B-CCAC-54B0476D0D27}"/>
                </a:ext>
              </a:extLst>
            </p:cNvPr>
            <p:cNvSpPr txBox="1"/>
            <p:nvPr/>
          </p:nvSpPr>
          <p:spPr>
            <a:xfrm>
              <a:off x="938623" y="1534884"/>
              <a:ext cx="1865133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small">
                  <a:solidFill>
                    <a:schemeClr val="bg1"/>
                  </a:solidFill>
                  <a:ea typeface="Source Sans Pro SemiBold" panose="020B0603030403020204" pitchFamily="34" charset="0"/>
                </a:rPr>
                <a:t>Achievement Emotions Questionnaire - Short</a:t>
              </a:r>
              <a:endParaRPr lang="en-DE" sz="1200" b="1" cap="small">
                <a:solidFill>
                  <a:schemeClr val="bg1"/>
                </a:solidFill>
                <a:ea typeface="Source Sans Pro SemiBold" panose="020B0603030403020204" pitchFamily="34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B1B0D5D-FAED-7E12-10D7-CA76A640D42C}"/>
                </a:ext>
              </a:extLst>
            </p:cNvPr>
            <p:cNvSpPr txBox="1"/>
            <p:nvPr/>
          </p:nvSpPr>
          <p:spPr>
            <a:xfrm>
              <a:off x="1152051" y="1042441"/>
              <a:ext cx="143827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200" b="1" cap="small">
                  <a:solidFill>
                    <a:schemeClr val="bg1"/>
                  </a:solidFill>
                  <a:ea typeface="Source Sans Pro SemiBold" panose="020B0603030403020204" pitchFamily="34" charset="0"/>
                </a:rPr>
                <a:t>AEQ-S</a:t>
              </a:r>
              <a:endParaRPr lang="en-DE" sz="3200" b="1" cap="small">
                <a:solidFill>
                  <a:schemeClr val="bg1"/>
                </a:solidFill>
                <a:ea typeface="Source Sans Pro SemiBold" panose="020B0603030403020204" pitchFamily="34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1DD7295-4817-F903-51C4-4DCEE8ABD1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9" t="6853" r="36552" b="53237"/>
          <a:stretch/>
        </p:blipFill>
        <p:spPr>
          <a:xfrm>
            <a:off x="3360584" y="460375"/>
            <a:ext cx="2170910" cy="2160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A5E3616C-F74C-B30C-44D1-B29732D4E3B1}"/>
              </a:ext>
            </a:extLst>
          </p:cNvPr>
          <p:cNvGrpSpPr/>
          <p:nvPr/>
        </p:nvGrpSpPr>
        <p:grpSpPr>
          <a:xfrm>
            <a:off x="3513473" y="1109488"/>
            <a:ext cx="1865133" cy="677109"/>
            <a:chOff x="938623" y="1042441"/>
            <a:chExt cx="1865133" cy="67710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B3F7CCD-9B32-31F5-B004-F6C9DC2F3B43}"/>
                </a:ext>
              </a:extLst>
            </p:cNvPr>
            <p:cNvSpPr txBox="1"/>
            <p:nvPr/>
          </p:nvSpPr>
          <p:spPr>
            <a:xfrm>
              <a:off x="938623" y="1534884"/>
              <a:ext cx="186513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200" b="1" cap="small">
                  <a:solidFill>
                    <a:schemeClr val="bg1"/>
                  </a:solidFill>
                  <a:ea typeface="Source Sans Pro SemiBold" panose="020B0603030403020204" pitchFamily="34" charset="0"/>
                </a:rPr>
                <a:t>If-Then Planning Scale</a:t>
              </a:r>
              <a:endParaRPr lang="en-DE" sz="1200" b="1" cap="small">
                <a:solidFill>
                  <a:schemeClr val="bg1"/>
                </a:solidFill>
                <a:ea typeface="Source Sans Pro SemiBold" panose="020B0603030403020204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F24AD0F-8E43-293B-CAC1-D4EC8B0CBBC2}"/>
                </a:ext>
              </a:extLst>
            </p:cNvPr>
            <p:cNvSpPr txBox="1"/>
            <p:nvPr/>
          </p:nvSpPr>
          <p:spPr>
            <a:xfrm>
              <a:off x="1152051" y="1042441"/>
              <a:ext cx="1438276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3200" b="1" cap="small">
                  <a:solidFill>
                    <a:schemeClr val="bg1"/>
                  </a:solidFill>
                  <a:ea typeface="Source Sans Pro SemiBold" panose="020B0603030403020204" pitchFamily="34" charset="0"/>
                </a:rPr>
                <a:t>ITPS</a:t>
              </a:r>
              <a:endParaRPr lang="en-DE" sz="3200" b="1" cap="small">
                <a:solidFill>
                  <a:schemeClr val="bg1"/>
                </a:solidFill>
                <a:ea typeface="Source Sans Pro SemiBold" panose="020B06030304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26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068BDF-09EC-C367-AE88-21F104D4C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53" y="0"/>
            <a:ext cx="9455319" cy="630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48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068BDF-09EC-C367-AE88-21F104D4C9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9" t="6853" r="68854" b="53540"/>
          <a:stretch/>
        </p:blipFill>
        <p:spPr>
          <a:xfrm>
            <a:off x="768350" y="431800"/>
            <a:ext cx="2160000" cy="216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55FB138-5795-63E8-DFA7-CDEDDF375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719" t="6853" r="36552" b="53237"/>
          <a:stretch/>
        </p:blipFill>
        <p:spPr>
          <a:xfrm>
            <a:off x="3365500" y="460375"/>
            <a:ext cx="217091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05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9AD1"/>
      </a:accent1>
      <a:accent2>
        <a:srgbClr val="59B6DC"/>
      </a:accent2>
      <a:accent3>
        <a:srgbClr val="A0D3E6"/>
      </a:accent3>
      <a:accent4>
        <a:srgbClr val="C8E5EF"/>
      </a:accent4>
      <a:accent5>
        <a:srgbClr val="B2B2B2"/>
      </a:accent5>
      <a:accent6>
        <a:srgbClr val="808080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Masterfolien_PPT_2020_16-10</Template>
  <TotalTime>0</TotalTime>
  <Words>10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Source Sans Pro SemiBold</vt:lpstr>
      <vt:lpstr>Symbol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>Universitaet Konstanz - Zentrale Verwaltung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Maik Bieleke</dc:creator>
  <dc:description>Vorlage Praesentation – Office 2010;_x005f_x000d_
Version 010;_x005f_x000d_
2015-03-03;</dc:description>
  <cp:lastModifiedBy>Maik Bieleke</cp:lastModifiedBy>
  <cp:revision>209</cp:revision>
  <dcterms:created xsi:type="dcterms:W3CDTF">2021-05-03T09:22:37Z</dcterms:created>
  <dcterms:modified xsi:type="dcterms:W3CDTF">2024-03-23T06:44:49Z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Bearbeiter">
    <vt:lpwstr>gadamovich | office implementation</vt:lpwstr>
  </property>
  <property fmtid="{D5CDD505-2E9C-101B-9397-08002B2CF9AE}" pid="4" name="Company">
    <vt:lpwstr>Universitaet Konstanz - Zentrale Verwaltung</vt:lpwstr>
  </property>
  <property fmtid="{D5CDD505-2E9C-101B-9397-08002B2CF9AE}" pid="5" name="Erstellt am">
    <vt:lpwstr>10.10.2014</vt:lpwstr>
  </property>
  <property fmtid="{D5CDD505-2E9C-101B-9397-08002B2CF9AE}" pid="6" name="Erstellt von">
    <vt:lpwstr>STRICHPUNKT</vt:lpwstr>
  </property>
  <property fmtid="{D5CDD505-2E9C-101B-9397-08002B2CF9AE}" pid="7" name="HiddenSlides">
    <vt:i4>0</vt:i4>
  </property>
  <property fmtid="{D5CDD505-2E9C-101B-9397-08002B2CF9AE}" pid="8" name="HyperlinksChanged">
    <vt:bool>false</vt:bool>
  </property>
  <property fmtid="{D5CDD505-2E9C-101B-9397-08002B2CF9AE}" pid="9" name="LinksUpToDate">
    <vt:bool>false</vt:bool>
  </property>
  <property fmtid="{D5CDD505-2E9C-101B-9397-08002B2CF9AE}" pid="10" name="MMClips">
    <vt:i4>0</vt:i4>
  </property>
  <property fmtid="{D5CDD505-2E9C-101B-9397-08002B2CF9AE}" pid="11" name="Notes">
    <vt:i4>0</vt:i4>
  </property>
  <property fmtid="{D5CDD505-2E9C-101B-9397-08002B2CF9AE}" pid="12" name="PresentationFormat">
    <vt:lpwstr>Bildschirmpräsentation (4:3)</vt:lpwstr>
  </property>
  <property fmtid="{D5CDD505-2E9C-101B-9397-08002B2CF9AE}" pid="13" name="ScaleCrop">
    <vt:bool>false</vt:bool>
  </property>
  <property fmtid="{D5CDD505-2E9C-101B-9397-08002B2CF9AE}" pid="14" name="ShareDoc">
    <vt:bool>false</vt:bool>
  </property>
  <property fmtid="{D5CDD505-2E9C-101B-9397-08002B2CF9AE}" pid="15" name="Slides">
    <vt:i4>17</vt:i4>
  </property>
  <property fmtid="{D5CDD505-2E9C-101B-9397-08002B2CF9AE}" pid="16" name="Version">
    <vt:lpwstr>010</vt:lpwstr>
  </property>
  <property fmtid="{D5CDD505-2E9C-101B-9397-08002B2CF9AE}" pid="17" name="Version vom">
    <vt:lpwstr>03.03.2015</vt:lpwstr>
  </property>
</Properties>
</file>