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2FE9-49E7-9471-732D-3AF3311949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DA4AF-A568-0855-E943-D4602B625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5E896-35B6-7DC0-1E86-01A0370D1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2B1D2-ED0F-331B-D495-34D292EED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BB28-0CA0-0DB3-D34A-B5336CD57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146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0042-8BC7-E35E-5FDD-609F4E054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797D-2CD2-6501-8762-2F069DD58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9F1D-F02A-B566-865E-406020A8D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A92D8-2580-4E14-CEA1-F72623F7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78FA7-30BD-35E5-3D4D-D0C386E0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496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A58D2-39F0-84F0-42E7-A8996F319B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FC537-A70D-E8CF-E322-694E23ABE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7AF8A-DD22-4418-38D4-017F345D8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5A06-D604-13B3-7255-AFAC6014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7AB7E-75BC-2E6C-891D-5DC3B6EC5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44853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D5D83-2588-5603-07A6-62F678BF7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BA8E1-87B2-63AF-F235-43C01DC56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FFA5-A9F4-6A02-4E79-158FFE818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CCDB-F777-75A1-3597-C7A66CF81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0A6EC-7A96-4CF3-D88F-73B28C39C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15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A4F4-BD4D-B6A7-4AC0-7192263D1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3525-6FBB-F52B-9D92-A80B36705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B8AE1-92CF-C1C3-1D48-EF591C2E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062C4-ECFE-F61D-A305-4F194284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1428B-6A26-C454-4158-DB92267C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51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54D8-67D4-2820-727F-B4578539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4527D-AFD3-708B-9DA3-E8A901D37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18740C-AA85-401F-A0B2-D43EACB8A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6BC0EB-D134-FCB2-9C19-ACBF8636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C356C-8F3C-8C8C-FF97-E1B06386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90596-A34B-E1D6-FE4E-C09776307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03513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B4C9-AB5A-411B-369D-ED1D06CCD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16CF6-8895-52F9-67CB-766401619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1747D2-33A6-5AFE-7C0C-A5DA25125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0C1A7-02CD-9D58-3023-E473263048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EA517C-A676-4772-96EF-B316DE5305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0EDFF-2CBB-A8DF-9A18-303FA667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0C3158-3D6F-2C57-2AF4-E8910E70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07BE1-A492-9C3F-B906-562563D4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865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9E74-3FCC-1C91-72F7-EE8CFDAD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0BB23-8A2D-DFAD-9079-5D5B3B3B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569816-3059-EA41-31FC-89CF683DF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736AF-5FC8-7D81-D2D1-327A9068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0271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A1821-0378-118E-2E39-7E188C0CB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179AB-585D-006B-8EA9-33365B2CD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E3C26-EF30-5609-1918-EFD0712D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53725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1440-B085-A6FA-6C1F-2B9EDC7AF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81242-21A6-BD5B-07CD-3B55899A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819FE-FF1E-C549-D924-E5BBA804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F8B78-5001-E880-7203-D313688C7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8016F-1095-A9ED-B986-75692C300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3FA29-C731-6B4F-3287-6298B1212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2498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75E-EDF3-483F-7332-F256ADA6E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6B77C6-4A74-EBBE-9878-EEA008838E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FE1E0-3963-6D5A-7637-6CA361D71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DEFDFE-8D95-3246-C213-513B943F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C84A4-E95A-EBB2-71FC-985E6E9C6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A3E64-2497-6784-B350-7E91501E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4117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2C8C1-9D82-53BC-65F9-897438FA4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F0822-B53F-E151-5201-C8667FF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29020-211F-0F5D-7DF4-5F64455EA7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D36FB4-E907-46BD-ACF9-DACBE7CA701B}" type="datetimeFigureOut">
              <a:rPr lang="en-DE" smtClean="0"/>
              <a:t>11/11/2023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961DC-94B0-4667-74E2-D09D6320C9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B4FDCB-414A-B439-2F27-03A235CC8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3FC2A-4482-46EB-9498-C8EEE2A8486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972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52E2764-FB98-7C3B-4B13-53CDE444B255}"/>
              </a:ext>
            </a:extLst>
          </p:cNvPr>
          <p:cNvCxnSpPr>
            <a:cxnSpLocks/>
          </p:cNvCxnSpPr>
          <p:nvPr/>
        </p:nvCxnSpPr>
        <p:spPr>
          <a:xfrm flipH="1">
            <a:off x="3344904" y="1681701"/>
            <a:ext cx="1281533" cy="12321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F62CF17-406B-18ED-2899-D81DC7CD930B}"/>
              </a:ext>
            </a:extLst>
          </p:cNvPr>
          <p:cNvCxnSpPr>
            <a:cxnSpLocks/>
          </p:cNvCxnSpPr>
          <p:nvPr/>
        </p:nvCxnSpPr>
        <p:spPr>
          <a:xfrm>
            <a:off x="6035041" y="2601065"/>
            <a:ext cx="0" cy="12470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2BB6527-E1DE-8C65-2178-8E09E2191C32}"/>
              </a:ext>
            </a:extLst>
          </p:cNvPr>
          <p:cNvSpPr txBox="1"/>
          <p:nvPr/>
        </p:nvSpPr>
        <p:spPr>
          <a:xfrm>
            <a:off x="3086142" y="2988154"/>
            <a:ext cx="18108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/>
              <a:t>…supports the</a:t>
            </a:r>
          </a:p>
          <a:p>
            <a:pPr algn="r"/>
            <a:r>
              <a:rPr lang="en-GB" b="1"/>
              <a:t>useR! conference</a:t>
            </a:r>
            <a:endParaRPr lang="en-DE" b="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F77A3E-58D2-14A6-B070-668B32019831}"/>
              </a:ext>
            </a:extLst>
          </p:cNvPr>
          <p:cNvSpPr txBox="1"/>
          <p:nvPr/>
        </p:nvSpPr>
        <p:spPr>
          <a:xfrm>
            <a:off x="6859167" y="2988154"/>
            <a:ext cx="3129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…provides the Comprehensive </a:t>
            </a:r>
          </a:p>
          <a:p>
            <a:r>
              <a:rPr lang="en-GB" b="1"/>
              <a:t>R Network (CRAN)</a:t>
            </a:r>
            <a:endParaRPr lang="en-DE" b="1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AE2B01-F49F-8106-DA9D-CA47EB073F28}"/>
              </a:ext>
            </a:extLst>
          </p:cNvPr>
          <p:cNvSpPr txBox="1"/>
          <p:nvPr/>
        </p:nvSpPr>
        <p:spPr>
          <a:xfrm>
            <a:off x="4755684" y="3916866"/>
            <a:ext cx="255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/>
              <a:t>…publishes the R Journal</a:t>
            </a:r>
            <a:endParaRPr lang="en-DE" b="1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9E4309D-C35D-939A-BFF1-4D1C14EB428D}"/>
              </a:ext>
            </a:extLst>
          </p:cNvPr>
          <p:cNvCxnSpPr>
            <a:cxnSpLocks/>
          </p:cNvCxnSpPr>
          <p:nvPr/>
        </p:nvCxnSpPr>
        <p:spPr>
          <a:xfrm>
            <a:off x="7305308" y="1687268"/>
            <a:ext cx="1281533" cy="1232163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4077D65-02F4-01F3-A3CF-4DD74D839E4B}"/>
              </a:ext>
            </a:extLst>
          </p:cNvPr>
          <p:cNvSpPr txBox="1"/>
          <p:nvPr/>
        </p:nvSpPr>
        <p:spPr>
          <a:xfrm>
            <a:off x="5102797" y="332205"/>
            <a:ext cx="1864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1"/>
              <a:t>The R Foundation</a:t>
            </a:r>
            <a:endParaRPr lang="en-DE" b="1"/>
          </a:p>
        </p:txBody>
      </p:sp>
      <p:pic>
        <p:nvPicPr>
          <p:cNvPr id="38" name="Graphic 6">
            <a:extLst>
              <a:ext uri="{FF2B5EF4-FFF2-40B4-BE49-F238E27FC236}">
                <a16:creationId xmlns:a16="http://schemas.microsoft.com/office/drawing/2014/main" id="{BD1C3782-AB5B-80A2-E520-E7CB6F1A011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77765" y="701527"/>
            <a:ext cx="2115436" cy="1639171"/>
          </a:xfrm>
          <a:custGeom>
            <a:avLst/>
            <a:gdLst>
              <a:gd name="connsiteX0" fmla="*/ 7 w 2115436"/>
              <a:gd name="connsiteY0" fmla="*/ -41 h 1639171"/>
              <a:gd name="connsiteX1" fmla="*/ 2115443 w 2115436"/>
              <a:gd name="connsiteY1" fmla="*/ -41 h 1639171"/>
              <a:gd name="connsiteX2" fmla="*/ 2115443 w 2115436"/>
              <a:gd name="connsiteY2" fmla="*/ 1639130 h 1639171"/>
              <a:gd name="connsiteX3" fmla="*/ 6 w 2115436"/>
              <a:gd name="connsiteY3" fmla="*/ 1639130 h 1639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5436" h="1639171">
                <a:moveTo>
                  <a:pt x="7" y="-41"/>
                </a:moveTo>
                <a:lnTo>
                  <a:pt x="2115443" y="-41"/>
                </a:lnTo>
                <a:lnTo>
                  <a:pt x="2115443" y="1639130"/>
                </a:lnTo>
                <a:lnTo>
                  <a:pt x="6" y="1639130"/>
                </a:lnTo>
                <a:close/>
              </a:path>
            </a:pathLst>
          </a:custGeom>
        </p:spPr>
      </p:pic>
      <p:pic>
        <p:nvPicPr>
          <p:cNvPr id="39" name="Graphic 4">
            <a:extLst>
              <a:ext uri="{FF2B5EF4-FFF2-40B4-BE49-F238E27FC236}">
                <a16:creationId xmlns:a16="http://schemas.microsoft.com/office/drawing/2014/main" id="{F71280B0-8B55-95DE-179E-0C1B1DA3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85705" y="2730407"/>
            <a:ext cx="1469571" cy="1469577"/>
          </a:xfrm>
          <a:custGeom>
            <a:avLst/>
            <a:gdLst>
              <a:gd name="connsiteX0" fmla="*/ 80 w 1469571"/>
              <a:gd name="connsiteY0" fmla="*/ -70 h 1469577"/>
              <a:gd name="connsiteX1" fmla="*/ 1469652 w 1469571"/>
              <a:gd name="connsiteY1" fmla="*/ -70 h 1469577"/>
              <a:gd name="connsiteX2" fmla="*/ 1469652 w 1469571"/>
              <a:gd name="connsiteY2" fmla="*/ 1469508 h 1469577"/>
              <a:gd name="connsiteX3" fmla="*/ 80 w 1469571"/>
              <a:gd name="connsiteY3" fmla="*/ 1469508 h 1469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9571" h="1469577">
                <a:moveTo>
                  <a:pt x="80" y="-70"/>
                </a:moveTo>
                <a:lnTo>
                  <a:pt x="1469652" y="-70"/>
                </a:lnTo>
                <a:lnTo>
                  <a:pt x="1469652" y="1469508"/>
                </a:lnTo>
                <a:lnTo>
                  <a:pt x="80" y="1469508"/>
                </a:lnTo>
                <a:close/>
              </a:path>
            </a:pathLst>
          </a:custGeom>
        </p:spPr>
      </p:pic>
      <p:pic>
        <p:nvPicPr>
          <p:cNvPr id="40" name="Graphic 10">
            <a:extLst>
              <a:ext uri="{FF2B5EF4-FFF2-40B4-BE49-F238E27FC236}">
                <a16:creationId xmlns:a16="http://schemas.microsoft.com/office/drawing/2014/main" id="{8497512D-D936-3EBA-57C9-788A5AF45C1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4" b="46255"/>
          <a:stretch/>
        </p:blipFill>
        <p:spPr>
          <a:xfrm>
            <a:off x="4382212" y="4226840"/>
            <a:ext cx="3540209" cy="795254"/>
          </a:xfrm>
          <a:custGeom>
            <a:avLst/>
            <a:gdLst>
              <a:gd name="connsiteX0" fmla="*/ 75 w 3540209"/>
              <a:gd name="connsiteY0" fmla="*/ -126 h 1479795"/>
              <a:gd name="connsiteX1" fmla="*/ 3540285 w 3540209"/>
              <a:gd name="connsiteY1" fmla="*/ -126 h 1479795"/>
              <a:gd name="connsiteX2" fmla="*/ 3540285 w 3540209"/>
              <a:gd name="connsiteY2" fmla="*/ 1479670 h 1479795"/>
              <a:gd name="connsiteX3" fmla="*/ 75 w 3540209"/>
              <a:gd name="connsiteY3" fmla="*/ 1479670 h 147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40209" h="1479795">
                <a:moveTo>
                  <a:pt x="75" y="-126"/>
                </a:moveTo>
                <a:lnTo>
                  <a:pt x="3540285" y="-126"/>
                </a:lnTo>
                <a:lnTo>
                  <a:pt x="3540285" y="1479670"/>
                </a:lnTo>
                <a:lnTo>
                  <a:pt x="75" y="1479670"/>
                </a:lnTo>
                <a:close/>
              </a:path>
            </a:pathLst>
          </a:custGeom>
        </p:spPr>
      </p:pic>
      <p:pic>
        <p:nvPicPr>
          <p:cNvPr id="41" name="Graphic 8">
            <a:extLst>
              <a:ext uri="{FF2B5EF4-FFF2-40B4-BE49-F238E27FC236}">
                <a16:creationId xmlns:a16="http://schemas.microsoft.com/office/drawing/2014/main" id="{ADCBB3CF-181F-E762-3F6F-342E27A6BE8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57098" y="2752749"/>
            <a:ext cx="1096387" cy="1096387"/>
          </a:xfrm>
          <a:custGeom>
            <a:avLst/>
            <a:gdLst>
              <a:gd name="connsiteX0" fmla="*/ -157 w 1096387"/>
              <a:gd name="connsiteY0" fmla="*/ -87 h 1096387"/>
              <a:gd name="connsiteX1" fmla="*/ 1096231 w 1096387"/>
              <a:gd name="connsiteY1" fmla="*/ -87 h 1096387"/>
              <a:gd name="connsiteX2" fmla="*/ 1096231 w 1096387"/>
              <a:gd name="connsiteY2" fmla="*/ 1096301 h 1096387"/>
              <a:gd name="connsiteX3" fmla="*/ -157 w 1096387"/>
              <a:gd name="connsiteY3" fmla="*/ 1096301 h 1096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6387" h="1096387">
                <a:moveTo>
                  <a:pt x="-157" y="-87"/>
                </a:moveTo>
                <a:lnTo>
                  <a:pt x="1096231" y="-87"/>
                </a:lnTo>
                <a:lnTo>
                  <a:pt x="1096231" y="1096301"/>
                </a:lnTo>
                <a:lnTo>
                  <a:pt x="-157" y="109630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799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 Bieleke</dc:creator>
  <cp:lastModifiedBy>Maik Bieleke</cp:lastModifiedBy>
  <cp:revision>4</cp:revision>
  <dcterms:created xsi:type="dcterms:W3CDTF">2023-11-11T17:06:54Z</dcterms:created>
  <dcterms:modified xsi:type="dcterms:W3CDTF">2023-11-11T18:15:18Z</dcterms:modified>
</cp:coreProperties>
</file>