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301" r:id="rId2"/>
    <p:sldId id="302" r:id="rId3"/>
    <p:sldId id="304" r:id="rId4"/>
  </p:sldIdLst>
  <p:sldSz cx="10080625" cy="6300788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Bieleke" initials="MB" lastIdx="1" clrIdx="0">
    <p:extLst>
      <p:ext uri="{19B8F6BF-5375-455C-9EA6-DF929625EA0E}">
        <p15:presenceInfo xmlns:p15="http://schemas.microsoft.com/office/powerpoint/2012/main" userId="31038deecd368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9E2"/>
    <a:srgbClr val="9CB469"/>
    <a:srgbClr val="D497D3"/>
    <a:srgbClr val="46BAC8"/>
    <a:srgbClr val="56BD96"/>
    <a:srgbClr val="E495A5"/>
    <a:srgbClr val="CEA472"/>
    <a:srgbClr val="59B6DC"/>
    <a:srgbClr val="A0D3E6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 snapToGrid="0">
      <p:cViewPr>
        <p:scale>
          <a:sx n="125" d="100"/>
          <a:sy n="125" d="100"/>
        </p:scale>
        <p:origin x="4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659-256E-4173-AB6C-775FC5360F5C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417A2-114C-414E-A918-AFA421C919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4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intersect with square and background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417A2-114C-414E-A918-AFA421C9192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84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874-CD4E-F468-7DEC-5087ADAE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031171"/>
            <a:ext cx="7560469" cy="219360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E6D1-E58A-4383-DAE4-B39A2AD3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309373"/>
            <a:ext cx="7560469" cy="152123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9426-41E2-74F7-163D-6ED5EFF8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BE20-EF96-605D-05F9-283060D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291B-4E3D-3324-CE51-EFEE580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1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1A8-38FB-FCEE-9A6E-089F3C51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FA42-1203-6C9D-FC70-FD378035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FC8A-149C-36D3-8CB8-2BF8C1B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8C9C-AF1C-A60C-CB6F-E3D9D83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68F-3FC4-2521-90C7-A234EF9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9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D8FFD-62B8-3918-734F-DD3DFD530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35458"/>
            <a:ext cx="2173635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D9DC-DA3F-5324-D5CC-488AF984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35458"/>
            <a:ext cx="6394896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066A-20FF-8F69-09B9-F11F2D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838F-CA83-0847-1134-6A6BC68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3753-AADA-46EE-37A4-26E3D89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61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843-6C41-DC00-E93E-E3DB1B6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220-8908-0D6F-4232-21F3403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896-EFD3-CFAB-1FDB-BC5C67D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3C8-B9E2-08C4-395D-3FEE060F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E1DC-787C-17C8-64E9-1C05669E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3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C84-5160-9992-CB46-598BF172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570823"/>
            <a:ext cx="8694539" cy="262095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448-BD36-1372-7C6B-8C174107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4216570"/>
            <a:ext cx="8694539" cy="137829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CC0-E107-571B-F0E2-A7946C2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3531-0711-E15F-E1E7-55A861A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3E2-8FA7-DF01-794E-0F638E9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3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3A3-FA6F-D07E-8CB7-717CE82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F3D0-E549-4283-81EA-9C836929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AE41-9987-A7F6-FF6B-CCA5148E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07DF-FC8D-0BEE-37E0-3B69E6BD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2D65-3939-5F5C-178B-A64E7EE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050-53A2-9FE5-919B-D7E736B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C5B-CDDF-8BA1-1E6B-2E09B7A5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35459"/>
            <a:ext cx="8694539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1971-BF1F-0C50-130D-CB39E096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544569"/>
            <a:ext cx="4264576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C66A-994D-24BB-81DF-66FEBE62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301538"/>
            <a:ext cx="4264576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6B818-68FD-95A4-3CDB-D434209A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544569"/>
            <a:ext cx="4285579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D647-0C65-8891-3AF1-8A9D832E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301538"/>
            <a:ext cx="4285579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B36D-C9F2-88C0-9F27-1A204CCF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CBD81-F969-7AF8-587A-6B6FC1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E68A-892A-68EF-E9F4-9F70D08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130-2278-1A1D-8B89-1A578F8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BF32C-F563-EF49-60BD-03950DA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993A-F457-D67F-8768-40D38C9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F3D0-009E-3519-3C90-D0619AD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4517-1588-E1B8-1BC5-1F41AFA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7B3E2-C74A-E687-D7FE-E422074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534E-FD32-0B36-A2B5-4A549D3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5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768-903E-AF56-3F07-1A2CC50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222-3E1B-1AA5-F948-6D4AA38B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5D38-2055-A7B0-705A-2E7BB6EC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B7E3-23ED-2238-1697-7943052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82038-B9D7-F12D-ABF2-23C12B2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4E9D-8202-86A8-185D-7EF595F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2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F1D6-FBEE-A498-D570-2DBB635B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084AB-BBAA-A015-74EC-846ED9AD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CBFE-CCD9-9BB2-1421-C4D5946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D134-2A1B-703F-BCC1-235BBAE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7902-17B5-3D65-A5A3-6F78F7A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2E76-285F-0837-0D69-15EFC7CC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2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4BF7F-3C83-AE38-0D72-40BFEFB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35459"/>
            <a:ext cx="8694539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A3D0-97D1-6339-B701-4D9C6E9D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677293"/>
            <a:ext cx="8694539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5E9-1809-15BE-B78C-098068DF8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34AD-821D-8BA9-22DA-D3DB751F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839897"/>
            <a:ext cx="340221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FED5-38E2-4BA5-2C9E-F5A031B4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66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F69DF-2C29-6EDD-7175-C890A633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707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2F6606-50C7-2858-D17F-DD779FBA8D7C}"/>
              </a:ext>
            </a:extLst>
          </p:cNvPr>
          <p:cNvSpPr/>
          <p:nvPr/>
        </p:nvSpPr>
        <p:spPr>
          <a:xfrm>
            <a:off x="352707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AEQ-S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1151-1556-1608-5801-8DE835D90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24615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649E77-2BBE-B8F9-3E52-1F9463E018C2}"/>
              </a:ext>
            </a:extLst>
          </p:cNvPr>
          <p:cNvSpPr/>
          <p:nvPr/>
        </p:nvSpPr>
        <p:spPr>
          <a:xfrm>
            <a:off x="2924615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ITPS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F4EDA-55C7-4521-58D4-2E646AE4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8" y="0"/>
            <a:ext cx="6300788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9167F-795C-4866-8AAD-45712AE8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98" y="26670"/>
            <a:ext cx="6300788" cy="63007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A3C23A-028A-63C9-36CE-942E7BD7C98A}"/>
              </a:ext>
            </a:extLst>
          </p:cNvPr>
          <p:cNvSpPr/>
          <p:nvPr/>
        </p:nvSpPr>
        <p:spPr>
          <a:xfrm>
            <a:off x="5300150" y="60960"/>
            <a:ext cx="2160000" cy="21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2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Custom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Source Sans Pro SemiBold</vt:lpstr>
      <vt:lpstr>Office Theme</vt:lpstr>
      <vt:lpstr>PowerPoint Presentation</vt:lpstr>
      <vt:lpstr>PowerPoint Presentation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Maik Bieleke</dc:creator>
  <dc:description>Vorlage Praesentation – Office 2010;_x005f_x000d_
Version 010;_x005f_x000d_
2015-03-03;</dc:description>
  <cp:lastModifiedBy>Maik Bieleke</cp:lastModifiedBy>
  <cp:revision>214</cp:revision>
  <dcterms:created xsi:type="dcterms:W3CDTF">2021-05-03T09:22:37Z</dcterms:created>
  <dcterms:modified xsi:type="dcterms:W3CDTF">2024-03-23T07:56:19Z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