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2FE9-49E7-9471-732D-3AF33119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DA4AF-A568-0855-E943-D4602B62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E896-35B6-7DC0-1E86-01A0370D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B1D2-ED0F-331B-D495-34D292EE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BB28-0CA0-0DB3-D34A-B5336CD5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1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042-8BC7-E35E-5FDD-609F4E0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797D-2CD2-6501-8762-2F069DD5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9F1D-F02A-B566-865E-406020A8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92D8-2580-4E14-CEA1-F72623F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8FA7-30BD-35E5-3D4D-D0C386E0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496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A58D2-39F0-84F0-42E7-A8996F31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C537-A70D-E8CF-E322-694E23AB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AF8A-DD22-4418-38D4-017F345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5A06-D604-13B3-7255-AFAC601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AB7E-75BC-2E6C-891D-5DC3B6E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48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5D83-2588-5603-07A6-62F678BF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A8E1-87B2-63AF-F235-43C01DC5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FFA5-A9F4-6A02-4E79-158FFE8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CCDB-F777-75A1-3597-C7A66CF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A6EC-7A96-4CF3-D88F-73B28C3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5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A4F4-BD4D-B6A7-4AC0-7192263D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3525-6FBB-F52B-9D92-A80B3670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8AE1-92CF-C1C3-1D48-EF591C2E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62C4-ECFE-F61D-A305-4F194284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428B-6A26-C454-4158-DB92267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5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54D8-67D4-2820-727F-B4578539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527D-AFD3-708B-9DA3-E8A901D37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740C-AA85-401F-A0B2-D43EACB8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C0EB-D134-FCB2-9C19-ACBF8636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356C-8F3C-8C8C-FF97-E1B06386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0596-A34B-E1D6-FE4E-C0977630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351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B4C9-AB5A-411B-369D-ED1D06C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6CF6-8895-52F9-67CB-7664016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747D2-33A6-5AFE-7C0C-A5DA251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0C1A7-02CD-9D58-3023-E4732630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517C-A676-4772-96EF-B316DE530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0EDFF-2CBB-A8DF-9A18-303FA667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C3158-3D6F-2C57-2AF4-E8910E7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07BE1-A492-9C3F-B906-562563D4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6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9E74-3FCC-1C91-72F7-EE8CFDA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0BB23-8A2D-DFAD-9079-5D5B3B3B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9816-3059-EA41-31FC-89CF683D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36AF-5FC8-7D81-D2D1-327A9068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2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A1821-0378-118E-2E39-7E188C0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179AB-585D-006B-8EA9-33365B2C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3C26-EF30-5609-1918-EFD0712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7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1440-B085-A6FA-6C1F-2B9EDC7A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1242-21A6-BD5B-07CD-3B55899A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19FE-FF1E-C549-D924-E5BBA804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F8B78-5001-E880-7203-D313688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16F-1095-A9ED-B986-75692C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3FA29-C731-6B4F-3287-6298B12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24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75E-EDF3-483F-7332-F256ADA6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B77C6-4A74-EBBE-9878-EEA00883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E1E0-3963-6D5A-7637-6CA361D7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FDFE-8D95-3246-C213-513B943F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C84A4-E95A-EBB2-71FC-985E6E9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3E64-2497-6784-B350-7E91501E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41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2C8C1-9D82-53BC-65F9-897438FA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0822-B53F-E151-5201-C8667FF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9020-211F-0F5D-7DF4-5F64455E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61DC-94B0-4667-74E2-D09D63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FDCB-414A-B439-2F27-03A235CC8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972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emark Guidelines - Posit">
            <a:extLst>
              <a:ext uri="{FF2B5EF4-FFF2-40B4-BE49-F238E27FC236}">
                <a16:creationId xmlns:a16="http://schemas.microsoft.com/office/drawing/2014/main" id="{D0A17F68-DCE7-F1F1-BC5B-43FD7CD6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37" y="857072"/>
            <a:ext cx="2727234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43DEAB-9616-31F2-A905-B65255E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53" y="4603501"/>
            <a:ext cx="2743014" cy="96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749E9-9053-E7EE-E8BA-1D7EA5DD24BC}"/>
              </a:ext>
            </a:extLst>
          </p:cNvPr>
          <p:cNvSpPr txBox="1"/>
          <p:nvPr/>
        </p:nvSpPr>
        <p:spPr>
          <a:xfrm>
            <a:off x="4626437" y="4114539"/>
            <a:ext cx="27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…develops the RStudio IDE</a:t>
            </a:r>
            <a:endParaRPr lang="en-DE" b="1"/>
          </a:p>
        </p:txBody>
      </p:sp>
      <p:pic>
        <p:nvPicPr>
          <p:cNvPr id="1030" name="Picture 6" descr="Tidyverse">
            <a:extLst>
              <a:ext uri="{FF2B5EF4-FFF2-40B4-BE49-F238E27FC236}">
                <a16:creationId xmlns:a16="http://schemas.microsoft.com/office/drawing/2014/main" id="{DD4DC9A6-F06C-5D6B-B51C-B95B038A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33" y="2513413"/>
            <a:ext cx="1586165" cy="18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02DDB-D198-37B2-CA97-6DE5348B99F6}"/>
              </a:ext>
            </a:extLst>
          </p:cNvPr>
          <p:cNvSpPr txBox="1"/>
          <p:nvPr/>
        </p:nvSpPr>
        <p:spPr>
          <a:xfrm>
            <a:off x="7142151" y="3105833"/>
            <a:ext cx="247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…contributes to various</a:t>
            </a:r>
          </a:p>
          <a:p>
            <a:pPr algn="ctr"/>
            <a:r>
              <a:rPr lang="en-GB" b="1"/>
              <a:t>R packages and projects</a:t>
            </a:r>
            <a:endParaRPr lang="en-DE" b="1"/>
          </a:p>
        </p:txBody>
      </p:sp>
      <p:pic>
        <p:nvPicPr>
          <p:cNvPr id="1032" name="Picture 8" descr="Buy from amazon">
            <a:extLst>
              <a:ext uri="{FF2B5EF4-FFF2-40B4-BE49-F238E27FC236}">
                <a16:creationId xmlns:a16="http://schemas.microsoft.com/office/drawing/2014/main" id="{F68052A8-3575-8136-3CFA-B90BFE0B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5" y="2269417"/>
            <a:ext cx="1546110" cy="231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1EF04-E62E-21EC-D614-C8E560AB3F4E}"/>
              </a:ext>
            </a:extLst>
          </p:cNvPr>
          <p:cNvSpPr txBox="1"/>
          <p:nvPr/>
        </p:nvSpPr>
        <p:spPr>
          <a:xfrm>
            <a:off x="2337548" y="3105833"/>
            <a:ext cx="25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/>
              <a:t>…provides free resources</a:t>
            </a:r>
          </a:p>
          <a:p>
            <a:pPr algn="r"/>
            <a:r>
              <a:rPr lang="en-GB" b="1"/>
              <a:t>and materials for R</a:t>
            </a:r>
            <a:endParaRPr lang="en-DE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999E6B-5888-6ECF-FA79-F0EEAEFD1711}"/>
              </a:ext>
            </a:extLst>
          </p:cNvPr>
          <p:cNvCxnSpPr>
            <a:cxnSpLocks/>
          </p:cNvCxnSpPr>
          <p:nvPr/>
        </p:nvCxnSpPr>
        <p:spPr>
          <a:xfrm flipH="1">
            <a:off x="3420393" y="1707946"/>
            <a:ext cx="1281533" cy="12321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67B51C-D6BE-318A-E83B-579AEE8BCF21}"/>
              </a:ext>
            </a:extLst>
          </p:cNvPr>
          <p:cNvCxnSpPr>
            <a:cxnSpLocks/>
          </p:cNvCxnSpPr>
          <p:nvPr/>
        </p:nvCxnSpPr>
        <p:spPr>
          <a:xfrm>
            <a:off x="7305308" y="1687268"/>
            <a:ext cx="1281533" cy="12321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57DE60-F490-B7F8-F0FA-8CE2C3739438}"/>
              </a:ext>
            </a:extLst>
          </p:cNvPr>
          <p:cNvCxnSpPr>
            <a:cxnSpLocks/>
          </p:cNvCxnSpPr>
          <p:nvPr/>
        </p:nvCxnSpPr>
        <p:spPr>
          <a:xfrm>
            <a:off x="6035041" y="1762470"/>
            <a:ext cx="0" cy="20856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5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6</cp:revision>
  <dcterms:created xsi:type="dcterms:W3CDTF">2023-11-11T17:06:54Z</dcterms:created>
  <dcterms:modified xsi:type="dcterms:W3CDTF">2023-11-11T18:15:50Z</dcterms:modified>
</cp:coreProperties>
</file>