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600fc9f71f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00fc9f71f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Where we are now. How to become data scientiest. By working or by sitting.</a:t>
            </a:r>
            <a:endParaRPr lang="en-GB"/>
          </a:p>
          <a:p>
            <a:pPr marL="0" lvl="0" indent="0" algn="l" rtl="0">
              <a:spcBef>
                <a:spcPts val="0"/>
              </a:spcBef>
              <a:spcAft>
                <a:spcPts val="0"/>
              </a:spcAft>
              <a:buNone/>
            </a:pPr>
            <a:r>
              <a:rPr lang="en-GB"/>
              <a:t>By understanding or by listening. By inlvolving or by excusing. By taking interest or by feeling bore. What is the value things you have. If you have some values, you enjoy listening your mom and feel her that are so innocent kid, (even you are not)</a:t>
            </a:r>
            <a:endParaRPr lang="en-GB"/>
          </a:p>
          <a:p>
            <a:pPr marL="0" lvl="0" indent="0" algn="l" rtl="0">
              <a:spcBef>
                <a:spcPts val="0"/>
              </a:spcBef>
              <a:spcAft>
                <a:spcPts val="0"/>
              </a:spcAft>
              <a:buNone/>
            </a:pPr>
            <a:r>
              <a:rPr lang="en-GB"/>
              <a:t>Complaining, excusing, depressing, frustrating, confusing. Togahter we can take over  such tings.</a:t>
            </a:r>
            <a:endParaRPr lang="en-GB"/>
          </a:p>
          <a:p>
            <a:pPr marL="0" lvl="0" indent="0" algn="l" rtl="0">
              <a:spcBef>
                <a:spcPts val="0"/>
              </a:spcBef>
              <a:spcAft>
                <a:spcPts val="0"/>
              </a:spcAft>
              <a:buNone/>
            </a:pPr>
            <a:r>
              <a:rPr lang="en-GB"/>
              <a:t>Supporting each others. Engaging our colleges, sitting next to us. Could be a partner in crime or partner in success. A great time pass could be most valuable time for you</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600fc9f71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00fc9f71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600fc9f71f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00fc9f71f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600fc9f71f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0fc9f71f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600fc9f71f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00fc9f71f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600fc9f71f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00fc9f71f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6018f99ed3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018f99ed3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body" idx="1"/>
          </p:nvPr>
        </p:nvSpPr>
        <p:spPr>
          <a:xfrm>
            <a:off x="311785" y="1875790"/>
            <a:ext cx="8720455" cy="20707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b="1">
                <a:solidFill>
                  <a:srgbClr val="741B47"/>
                </a:solidFill>
              </a:rPr>
              <a:t>Data Analysis and Handling with Pandas</a:t>
            </a:r>
            <a:endParaRPr sz="3600" b="1">
              <a:solidFill>
                <a:srgbClr val="741B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A64D79"/>
              </a:buClr>
              <a:buSzPts val="3000"/>
              <a:buChar char="●"/>
            </a:pPr>
            <a:r>
              <a:rPr lang="en-GB" sz="3000">
                <a:solidFill>
                  <a:srgbClr val="A64D79"/>
                </a:solidFill>
              </a:rPr>
              <a:t>Why Data Handling</a:t>
            </a:r>
            <a:endParaRPr sz="3000">
              <a:solidFill>
                <a:srgbClr val="A64D79"/>
              </a:solidFill>
            </a:endParaRPr>
          </a:p>
          <a:p>
            <a:pPr marL="0" lvl="0" indent="0" algn="l" rtl="0">
              <a:spcBef>
                <a:spcPts val="1600"/>
              </a:spcBef>
              <a:spcAft>
                <a:spcPts val="0"/>
              </a:spcAft>
              <a:buNone/>
            </a:pPr>
            <a:endParaRPr b="1">
              <a:solidFill>
                <a:srgbClr val="0000FF"/>
              </a:solidFill>
            </a:endParaRPr>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We need to manage Multi -dimensional data for our AI projects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Organized  and well managed data is a requirment for All Steps in AI (Training, Validation, Testing, and Predicting)</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endParaRPr sz="3000">
              <a:solidFill>
                <a:srgbClr val="A64D7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Example:  User Reviews  or comments</a:t>
            </a:r>
            <a:endParaRPr>
              <a:solidFill>
                <a:srgbClr val="0B5394"/>
              </a:solidFill>
            </a:endParaRPr>
          </a:p>
        </p:txBody>
      </p:sp>
      <p:sp>
        <p:nvSpPr>
          <p:cNvPr id="66" name="Google Shape;66;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67" name="Google Shape;67;p15"/>
          <p:cNvPicPr preferRelativeResize="0"/>
          <p:nvPr/>
        </p:nvPicPr>
        <p:blipFill>
          <a:blip r:embed="rId1"/>
          <a:stretch>
            <a:fillRect/>
          </a:stretch>
        </p:blipFill>
        <p:spPr>
          <a:xfrm>
            <a:off x="403400" y="1311100"/>
            <a:ext cx="8428900" cy="3416400"/>
          </a:xfrm>
          <a:prstGeom prst="rect">
            <a:avLst/>
          </a:prstGeom>
          <a:noFill/>
          <a:ln>
            <a:noFill/>
          </a:ln>
        </p:spPr>
      </p:pic>
      <p:sp>
        <p:nvSpPr>
          <p:cNvPr id="68" name="Google Shape;68;p15"/>
          <p:cNvSpPr txBox="1"/>
          <p:nvPr/>
        </p:nvSpPr>
        <p:spPr>
          <a:xfrm>
            <a:off x="988350" y="3550025"/>
            <a:ext cx="79875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FF0000"/>
                </a:solidFill>
              </a:rPr>
              <a:t>How to Store such Comments and Apply AI</a:t>
            </a:r>
            <a:endParaRPr sz="3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Example:  International Students</a:t>
            </a:r>
            <a:endParaRPr>
              <a:solidFill>
                <a:srgbClr val="0B5394"/>
              </a:solidFill>
            </a:endParaRPr>
          </a:p>
          <a:p>
            <a:pPr marL="0" lvl="0" indent="0" algn="l" rtl="0">
              <a:spcBef>
                <a:spcPts val="0"/>
              </a:spcBef>
              <a:spcAft>
                <a:spcPts val="0"/>
              </a:spcAft>
              <a:buNone/>
            </a:pPr>
          </a:p>
        </p:txBody>
      </p:sp>
      <p:sp>
        <p:nvSpPr>
          <p:cNvPr id="74" name="Google Shape;74;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75" name="Google Shape;75;p16"/>
          <p:cNvPicPr preferRelativeResize="0"/>
          <p:nvPr/>
        </p:nvPicPr>
        <p:blipFill>
          <a:blip r:embed="rId1"/>
          <a:stretch>
            <a:fillRect/>
          </a:stretch>
        </p:blipFill>
        <p:spPr>
          <a:xfrm>
            <a:off x="311700" y="1152475"/>
            <a:ext cx="8341475"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Different Types of data….</a:t>
            </a:r>
            <a:endParaRPr b="1">
              <a:solidFill>
                <a:srgbClr val="0000FF"/>
              </a:solidFill>
            </a:endParaRPr>
          </a:p>
        </p:txBody>
      </p:sp>
      <p:sp>
        <p:nvSpPr>
          <p:cNvPr id="81" name="Google Shape;81;p17"/>
          <p:cNvSpPr txBox="1"/>
          <p:nvPr>
            <p:ph type="body" idx="1"/>
          </p:nvPr>
        </p:nvSpPr>
        <p:spPr>
          <a:xfrm>
            <a:off x="311700" y="1152475"/>
            <a:ext cx="91440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A64D79"/>
              </a:buClr>
              <a:buSzPts val="2400"/>
              <a:buChar char="●"/>
            </a:pPr>
            <a:r>
              <a:rPr lang="en-GB" sz="2400">
                <a:solidFill>
                  <a:srgbClr val="A64D79"/>
                </a:solidFill>
              </a:rPr>
              <a:t>Textual data (Reviews, comments, News, posts)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Numerical Data (Labour Force, litracy rate, economics indicators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Pictures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Videos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Time Series (Daily temperatures for 5 years)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Other Patterns </a:t>
            </a:r>
            <a:endParaRPr sz="2400">
              <a:solidFill>
                <a:srgbClr val="A64D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Common Action over data</a:t>
            </a:r>
            <a:endParaRPr lang="en-GB" b="1">
              <a:solidFill>
                <a:srgbClr val="0000FF"/>
              </a:solidFill>
            </a:endParaRPr>
          </a:p>
        </p:txBody>
      </p:sp>
      <p:sp>
        <p:nvSpPr>
          <p:cNvPr id="87" name="Google Shape;87;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Collecting and Storing,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Filtering  Sampling,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Filling and removing Duplicates</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Merging and Splitting</a:t>
            </a:r>
            <a:endParaRPr sz="3000">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Data processing pipeline: a typical example</a:t>
            </a:r>
            <a:endParaRPr b="1">
              <a:solidFill>
                <a:srgbClr val="0000FF"/>
              </a:solidFill>
            </a:endParaRPr>
          </a:p>
        </p:txBody>
      </p:sp>
      <p:sp>
        <p:nvSpPr>
          <p:cNvPr id="93" name="Google Shape;93;p19"/>
          <p:cNvSpPr/>
          <p:nvPr/>
        </p:nvSpPr>
        <p:spPr>
          <a:xfrm>
            <a:off x="311700" y="1471975"/>
            <a:ext cx="18132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Collecting</a:t>
            </a:r>
            <a:r>
              <a:rPr lang="en-GB"/>
              <a:t> </a:t>
            </a:r>
            <a:endParaRPr lang="en-GB"/>
          </a:p>
        </p:txBody>
      </p:sp>
      <p:sp>
        <p:nvSpPr>
          <p:cNvPr id="94" name="Google Shape;94;p19"/>
          <p:cNvSpPr/>
          <p:nvPr/>
        </p:nvSpPr>
        <p:spPr>
          <a:xfrm>
            <a:off x="3288650" y="1471975"/>
            <a:ext cx="18132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Filling Missing</a:t>
            </a:r>
            <a:endParaRPr lang="en-GB" sz="2400"/>
          </a:p>
        </p:txBody>
      </p:sp>
      <p:sp>
        <p:nvSpPr>
          <p:cNvPr id="95" name="Google Shape;95;p19"/>
          <p:cNvSpPr/>
          <p:nvPr/>
        </p:nvSpPr>
        <p:spPr>
          <a:xfrm>
            <a:off x="5672825" y="14719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Removing Uncessary Data</a:t>
            </a:r>
            <a:endParaRPr lang="en-GB" sz="2400"/>
          </a:p>
        </p:txBody>
      </p:sp>
      <p:sp>
        <p:nvSpPr>
          <p:cNvPr id="96" name="Google Shape;96;p19"/>
          <p:cNvSpPr/>
          <p:nvPr/>
        </p:nvSpPr>
        <p:spPr>
          <a:xfrm>
            <a:off x="385325" y="28448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Adding new data</a:t>
            </a:r>
            <a:endParaRPr lang="en-GB" sz="2400"/>
          </a:p>
        </p:txBody>
      </p:sp>
      <p:sp>
        <p:nvSpPr>
          <p:cNvPr id="97" name="Google Shape;97;p19"/>
          <p:cNvSpPr/>
          <p:nvPr/>
        </p:nvSpPr>
        <p:spPr>
          <a:xfrm>
            <a:off x="3170500" y="28448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Data Spliting</a:t>
            </a:r>
            <a:endParaRPr lang="en-GB" sz="2400"/>
          </a:p>
        </p:txBody>
      </p:sp>
      <p:sp>
        <p:nvSpPr>
          <p:cNvPr id="98" name="Google Shape;98;p19"/>
          <p:cNvSpPr/>
          <p:nvPr/>
        </p:nvSpPr>
        <p:spPr>
          <a:xfrm>
            <a:off x="6112600" y="292752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Feeding to ML</a:t>
            </a:r>
            <a:endParaRPr lang="en-GB" sz="2400"/>
          </a:p>
        </p:txBody>
      </p:sp>
      <p:sp>
        <p:nvSpPr>
          <p:cNvPr id="99" name="Google Shape;99;p19"/>
          <p:cNvSpPr/>
          <p:nvPr/>
        </p:nvSpPr>
        <p:spPr>
          <a:xfrm>
            <a:off x="3170500" y="40782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Large Data handling</a:t>
            </a:r>
            <a:endParaRPr lang="en-GB" sz="2400"/>
          </a:p>
        </p:txBody>
      </p:sp>
      <p:cxnSp>
        <p:nvCxnSpPr>
          <p:cNvPr id="100" name="Google Shape;100;p19"/>
          <p:cNvCxnSpPr>
            <a:stCxn id="93" idx="3"/>
            <a:endCxn id="94" idx="1"/>
          </p:cNvCxnSpPr>
          <p:nvPr/>
        </p:nvCxnSpPr>
        <p:spPr>
          <a:xfrm>
            <a:off x="2124900" y="1846825"/>
            <a:ext cx="1163700" cy="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9"/>
          <p:cNvCxnSpPr>
            <a:stCxn id="94" idx="3"/>
            <a:endCxn id="95" idx="1"/>
          </p:cNvCxnSpPr>
          <p:nvPr/>
        </p:nvCxnSpPr>
        <p:spPr>
          <a:xfrm>
            <a:off x="5101850" y="1846825"/>
            <a:ext cx="570900"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9"/>
          <p:cNvCxnSpPr>
            <a:stCxn id="95" idx="2"/>
            <a:endCxn id="96" idx="0"/>
          </p:cNvCxnSpPr>
          <p:nvPr/>
        </p:nvCxnSpPr>
        <p:spPr>
          <a:xfrm rot="5400000">
            <a:off x="4013375" y="-110525"/>
            <a:ext cx="623100" cy="52875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03" name="Google Shape;103;p19"/>
          <p:cNvCxnSpPr>
            <a:stCxn id="97" idx="1"/>
            <a:endCxn id="97" idx="1"/>
          </p:cNvCxnSpPr>
          <p:nvPr/>
        </p:nvCxnSpPr>
        <p:spPr>
          <a:xfrm>
            <a:off x="3170500" y="3219725"/>
            <a:ext cx="0" cy="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9"/>
          <p:cNvCxnSpPr>
            <a:stCxn id="96" idx="3"/>
            <a:endCxn id="97" idx="1"/>
          </p:cNvCxnSpPr>
          <p:nvPr/>
        </p:nvCxnSpPr>
        <p:spPr>
          <a:xfrm>
            <a:off x="2977025" y="3219725"/>
            <a:ext cx="1935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a:stCxn id="97" idx="3"/>
            <a:endCxn id="98" idx="1"/>
          </p:cNvCxnSpPr>
          <p:nvPr/>
        </p:nvCxnSpPr>
        <p:spPr>
          <a:xfrm>
            <a:off x="5762200" y="3219725"/>
            <a:ext cx="350400" cy="82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WPS Presentation</Application>
  <PresentationFormat/>
  <Paragraphs>48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微软雅黑</vt:lpstr>
      <vt:lpstr>文泉驿微米黑</vt:lpstr>
      <vt:lpstr>Arial Unicode MS</vt:lpstr>
      <vt:lpstr>Simple Light</vt:lpstr>
      <vt:lpstr>PowerPoint 演示文稿</vt:lpstr>
      <vt:lpstr>Why Data Handling</vt:lpstr>
      <vt:lpstr>Example:  User Reviews  or comments</vt:lpstr>
      <vt:lpstr>Example:  International Students</vt:lpstr>
      <vt:lpstr>Different Types of data….</vt:lpstr>
      <vt:lpstr>Common Action over data</vt:lpstr>
      <vt:lpstr>Data processing pipeline: a typical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anahmed</cp:lastModifiedBy>
  <cp:revision>1</cp:revision>
  <dcterms:created xsi:type="dcterms:W3CDTF">2019-09-17T16:59:14Z</dcterms:created>
  <dcterms:modified xsi:type="dcterms:W3CDTF">2019-09-17T16:59:14Z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