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sldIdLst>
    <p:sldId id="259" r:id="rId4"/>
    <p:sldId id="260" r:id="rId5"/>
    <p:sldId id="272" r:id="rId6"/>
    <p:sldId id="273" r:id="rId7"/>
    <p:sldId id="261" r:id="rId8"/>
    <p:sldId id="263" r:id="rId9"/>
    <p:sldId id="264" r:id="rId10"/>
    <p:sldId id="269" r:id="rId11"/>
    <p:sldId id="265" r:id="rId12"/>
    <p:sldId id="266" r:id="rId1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7A2E"/>
    <a:srgbClr val="44546A"/>
    <a:srgbClr val="720008"/>
    <a:srgbClr val="D6DC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60" d="100"/>
          <a:sy n="60" d="100"/>
        </p:scale>
        <p:origin x="1590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E3049-60B6-4A9C-A489-1E233A44E52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619A3-5260-4AC1-A5BD-9B525DF842F0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E3049-60B6-4A9C-A489-1E233A44E52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619A3-5260-4AC1-A5BD-9B525DF842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E3049-60B6-4A9C-A489-1E233A44E52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619A3-5260-4AC1-A5BD-9B525DF842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5AD7B-A05C-4A0C-9E24-7952BF7B74F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EB368-294A-487E-9604-7775F2A5CE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5AD7B-A05C-4A0C-9E24-7952BF7B74F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EB368-294A-487E-9604-7775F2A5CE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5AD7B-A05C-4A0C-9E24-7952BF7B74F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EB368-294A-487E-9604-7775F2A5CE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5AD7B-A05C-4A0C-9E24-7952BF7B74F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EB368-294A-487E-9604-7775F2A5CE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5AD7B-A05C-4A0C-9E24-7952BF7B74F4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EB368-294A-487E-9604-7775F2A5CE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5AD7B-A05C-4A0C-9E24-7952BF7B74F4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EB368-294A-487E-9604-7775F2A5CE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5AD7B-A05C-4A0C-9E24-7952BF7B74F4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EB368-294A-487E-9604-7775F2A5CE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5AD7B-A05C-4A0C-9E24-7952BF7B74F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EB368-294A-487E-9604-7775F2A5CE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E3049-60B6-4A9C-A489-1E233A44E52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619A3-5260-4AC1-A5BD-9B525DF842F0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5AD7B-A05C-4A0C-9E24-7952BF7B74F4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EB368-294A-487E-9604-7775F2A5CE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5AD7B-A05C-4A0C-9E24-7952BF7B74F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EB368-294A-487E-9604-7775F2A5CE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65AD7B-A05C-4A0C-9E24-7952BF7B74F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EB368-294A-487E-9604-7775F2A5CEE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E3049-60B6-4A9C-A489-1E233A44E52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619A3-5260-4AC1-A5BD-9B525DF842F0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E3049-60B6-4A9C-A489-1E233A44E52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619A3-5260-4AC1-A5BD-9B525DF842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E3049-60B6-4A9C-A489-1E233A44E52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619A3-5260-4AC1-A5BD-9B525DF842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E3049-60B6-4A9C-A489-1E233A44E52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619A3-5260-4AC1-A5BD-9B525DF842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E3049-60B6-4A9C-A489-1E233A44E52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619A3-5260-4AC1-A5BD-9B525DF842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E3049-60B6-4A9C-A489-1E233A44E52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619A3-5260-4AC1-A5BD-9B525DF842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1E3049-60B6-4A9C-A489-1E233A44E52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3619A3-5260-4AC1-A5BD-9B525DF842F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3" Type="http://schemas.openxmlformats.org/officeDocument/2006/relationships/theme" Target="../theme/theme2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1E3049-60B6-4A9C-A489-1E233A44E52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3619A3-5260-4AC1-A5BD-9B525DF842F0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5AD7B-A05C-4A0C-9E24-7952BF7B74F4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5EB368-294A-487E-9604-7775F2A5CEE0}" type="slidenum">
              <a:rPr lang="zh-CN" altLang="en-US" smtClean="0"/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74864" y="491489"/>
            <a:ext cx="6851015" cy="768350"/>
            <a:chOff x="374864" y="491489"/>
            <a:chExt cx="6851015" cy="768350"/>
          </a:xfrm>
        </p:grpSpPr>
        <p:sp>
          <p:nvSpPr>
            <p:cNvPr id="5" name="文本框 4"/>
            <p:cNvSpPr txBox="1"/>
            <p:nvPr/>
          </p:nvSpPr>
          <p:spPr>
            <a:xfrm>
              <a:off x="1082254" y="491489"/>
              <a:ext cx="6143625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Webpack</a:t>
              </a:r>
              <a:r>
                <a:rPr lang="zh-CN" altLang="en-US" sz="4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介绍及安装</a:t>
              </a:r>
              <a:endParaRPr lang="zh-CN" altLang="en-US" sz="4400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374864" y="587703"/>
              <a:ext cx="577014" cy="577014"/>
            </a:xfrm>
            <a:prstGeom prst="rect">
              <a:avLst/>
            </a:prstGeom>
            <a:solidFill>
              <a:srgbClr val="417A2E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790575" y="1751330"/>
            <a:ext cx="7853045" cy="465772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en-US" altLang="zh-CN" sz="2400" b="1">
                <a:solidFill>
                  <a:srgbClr val="C00000"/>
                </a:solidFill>
                <a:latin typeface="创艺简粗黑" charset="0"/>
                <a:ea typeface="创艺简粗黑" charset="0"/>
                <a:cs typeface="创艺简粗黑" charset="0"/>
              </a:rPr>
              <a:t>Webpack</a:t>
            </a:r>
            <a:r>
              <a:rPr lang="zh-CN" altLang="en-US" sz="2400" b="1">
                <a:solidFill>
                  <a:srgbClr val="C00000"/>
                </a:solidFill>
                <a:latin typeface="创艺简粗黑" charset="0"/>
                <a:ea typeface="创艺简粗黑" charset="0"/>
                <a:cs typeface="创艺简粗黑" charset="0"/>
              </a:rPr>
              <a:t>：一个</a:t>
            </a:r>
            <a:r>
              <a:rPr lang="en-US" altLang="zh-CN" sz="2400" b="1">
                <a:solidFill>
                  <a:srgbClr val="C00000"/>
                </a:solidFill>
                <a:latin typeface="创艺简粗黑" charset="0"/>
                <a:ea typeface="创艺简粗黑" charset="0"/>
                <a:cs typeface="创艺简粗黑" charset="0"/>
              </a:rPr>
              <a:t>js</a:t>
            </a:r>
            <a:r>
              <a:rPr lang="zh-CN" altLang="en-US" sz="2400" b="1">
                <a:solidFill>
                  <a:srgbClr val="C00000"/>
                </a:solidFill>
                <a:latin typeface="创艺简粗黑" charset="0"/>
                <a:ea typeface="创艺简粗黑" charset="0"/>
                <a:cs typeface="创艺简粗黑" charset="0"/>
              </a:rPr>
              <a:t>应用的静态</a:t>
            </a:r>
            <a:r>
              <a:rPr lang="zh-CN" altLang="en-US" sz="2400" b="1">
                <a:solidFill>
                  <a:srgbClr val="002060"/>
                </a:solidFill>
                <a:latin typeface="创艺简粗黑" charset="0"/>
                <a:ea typeface="创艺简粗黑" charset="0"/>
                <a:cs typeface="创艺简粗黑" charset="0"/>
              </a:rPr>
              <a:t>模块</a:t>
            </a:r>
            <a:r>
              <a:rPr lang="en-US" altLang="zh-CN" sz="2400" b="1">
                <a:solidFill>
                  <a:srgbClr val="002060"/>
                </a:solidFill>
                <a:latin typeface="创艺简粗黑" charset="0"/>
                <a:ea typeface="创艺简粗黑" charset="0"/>
                <a:cs typeface="创艺简粗黑" charset="0"/>
              </a:rPr>
              <a:t>&amp;</a:t>
            </a:r>
            <a:r>
              <a:rPr lang="zh-CN" altLang="en-US" sz="2400" b="1">
                <a:solidFill>
                  <a:srgbClr val="002060"/>
                </a:solidFill>
                <a:latin typeface="创艺简粗黑" charset="0"/>
                <a:ea typeface="创艺简粗黑" charset="0"/>
                <a:cs typeface="创艺简粗黑" charset="0"/>
              </a:rPr>
              <a:t>打包</a:t>
            </a:r>
            <a:r>
              <a:rPr lang="zh-CN" altLang="en-US" sz="2400" b="1">
                <a:solidFill>
                  <a:srgbClr val="C00000"/>
                </a:solidFill>
                <a:latin typeface="创艺简粗黑" charset="0"/>
                <a:ea typeface="创艺简粗黑" charset="0"/>
                <a:cs typeface="创艺简粗黑" charset="0"/>
              </a:rPr>
              <a:t>工具</a:t>
            </a:r>
            <a:endParaRPr lang="zh-CN" altLang="en-US" sz="2400" b="1">
              <a:solidFill>
                <a:srgbClr val="C00000"/>
              </a:solidFill>
              <a:latin typeface="创艺简粗黑" charset="0"/>
              <a:ea typeface="创艺简粗黑" charset="0"/>
              <a:cs typeface="创艺简粗黑" charset="0"/>
            </a:endParaRPr>
          </a:p>
          <a:p>
            <a:pPr marL="342900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sz="2000" b="1">
                <a:solidFill>
                  <a:srgbClr val="C00000"/>
                </a:solidFill>
                <a:latin typeface="方正黑体简体" panose="03000509000000000000" charset="-122"/>
                <a:ea typeface="方正黑体简体" panose="03000509000000000000" charset="-122"/>
                <a:cs typeface="方正黑体简体" panose="03000509000000000000" charset="-122"/>
              </a:rPr>
              <a:t>模块化：</a:t>
            </a:r>
            <a:r>
              <a:rPr lang="en-US" altLang="zh-CN" sz="2000" b="1">
                <a:solidFill>
                  <a:srgbClr val="C00000"/>
                </a:solidFill>
                <a:latin typeface="方正黑体简体" panose="03000509000000000000" charset="-122"/>
                <a:ea typeface="方正黑体简体" panose="03000509000000000000" charset="-122"/>
                <a:cs typeface="方正黑体简体" panose="03000509000000000000" charset="-122"/>
              </a:rPr>
              <a:t>AMD</a:t>
            </a:r>
            <a:r>
              <a:rPr lang="zh-CN" altLang="en-US" sz="2000" b="1">
                <a:solidFill>
                  <a:srgbClr val="C00000"/>
                </a:solidFill>
                <a:latin typeface="方正黑体简体" panose="03000509000000000000" charset="-122"/>
                <a:ea typeface="方正黑体简体" panose="03000509000000000000" charset="-122"/>
                <a:cs typeface="方正黑体简体" panose="03000509000000000000" charset="-122"/>
              </a:rPr>
              <a:t>、</a:t>
            </a:r>
            <a:r>
              <a:rPr lang="en-US" altLang="zh-CN" sz="2000" b="1">
                <a:solidFill>
                  <a:srgbClr val="C00000"/>
                </a:solidFill>
                <a:latin typeface="方正黑体简体" panose="03000509000000000000" charset="-122"/>
                <a:ea typeface="方正黑体简体" panose="03000509000000000000" charset="-122"/>
                <a:cs typeface="方正黑体简体" panose="03000509000000000000" charset="-122"/>
              </a:rPr>
              <a:t>CMD</a:t>
            </a:r>
            <a:r>
              <a:rPr lang="zh-CN" altLang="en-US" sz="2000" b="1">
                <a:solidFill>
                  <a:srgbClr val="C00000"/>
                </a:solidFill>
                <a:latin typeface="方正黑体简体" panose="03000509000000000000" charset="-122"/>
                <a:ea typeface="方正黑体简体" panose="03000509000000000000" charset="-122"/>
                <a:cs typeface="方正黑体简体" panose="03000509000000000000" charset="-122"/>
              </a:rPr>
              <a:t>、</a:t>
            </a:r>
            <a:r>
              <a:rPr lang="en-US" altLang="zh-CN" sz="2000" b="1">
                <a:solidFill>
                  <a:srgbClr val="C00000"/>
                </a:solidFill>
                <a:latin typeface="方正黑体简体" panose="03000509000000000000" charset="-122"/>
                <a:ea typeface="方正黑体简体" panose="03000509000000000000" charset="-122"/>
                <a:cs typeface="方正黑体简体" panose="03000509000000000000" charset="-122"/>
              </a:rPr>
              <a:t>CommonJS</a:t>
            </a:r>
            <a:r>
              <a:rPr lang="zh-CN" altLang="en-US" sz="2000" b="1">
                <a:solidFill>
                  <a:srgbClr val="C00000"/>
                </a:solidFill>
                <a:latin typeface="方正黑体简体" panose="03000509000000000000" charset="-122"/>
                <a:ea typeface="方正黑体简体" panose="03000509000000000000" charset="-122"/>
                <a:cs typeface="方正黑体简体" panose="03000509000000000000" charset="-122"/>
              </a:rPr>
              <a:t>、</a:t>
            </a:r>
            <a:r>
              <a:rPr lang="en-US" altLang="zh-CN" sz="2000" b="1">
                <a:solidFill>
                  <a:srgbClr val="C00000"/>
                </a:solidFill>
                <a:latin typeface="方正黑体简体" panose="03000509000000000000" charset="-122"/>
                <a:ea typeface="方正黑体简体" panose="03000509000000000000" charset="-122"/>
                <a:cs typeface="方正黑体简体" panose="03000509000000000000" charset="-122"/>
              </a:rPr>
              <a:t>ES6</a:t>
            </a:r>
            <a:endParaRPr lang="en-US" altLang="zh-CN" sz="2000" b="1">
              <a:solidFill>
                <a:srgbClr val="C00000"/>
              </a:solidFill>
              <a:latin typeface="方正黑体简体" panose="03000509000000000000" charset="-122"/>
              <a:ea typeface="方正黑体简体" panose="03000509000000000000" charset="-122"/>
              <a:cs typeface="方正黑体简体" panose="03000509000000000000" charset="-122"/>
            </a:endParaRPr>
          </a:p>
          <a:p>
            <a:pPr marL="342900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sz="2000" b="1">
                <a:solidFill>
                  <a:srgbClr val="C00000"/>
                </a:solidFill>
                <a:latin typeface="方正黑体简体" panose="03000509000000000000" charset="-122"/>
                <a:ea typeface="方正黑体简体" panose="03000509000000000000" charset="-122"/>
                <a:cs typeface="方正黑体简体" panose="03000509000000000000" charset="-122"/>
              </a:rPr>
              <a:t>打包：</a:t>
            </a:r>
            <a:r>
              <a:rPr lang="en-US" altLang="zh-CN" sz="2000" b="1">
                <a:solidFill>
                  <a:srgbClr val="C00000"/>
                </a:solidFill>
                <a:latin typeface="方正黑体简体" panose="03000509000000000000" charset="-122"/>
                <a:ea typeface="方正黑体简体" panose="03000509000000000000" charset="-122"/>
                <a:cs typeface="方正黑体简体" panose="03000509000000000000" charset="-122"/>
              </a:rPr>
              <a:t>Grunt/gulp</a:t>
            </a:r>
            <a:r>
              <a:rPr lang="zh-CN" altLang="en-US" sz="2000" b="1">
                <a:solidFill>
                  <a:srgbClr val="C00000"/>
                </a:solidFill>
                <a:latin typeface="方正黑体简体" panose="03000509000000000000" charset="-122"/>
                <a:ea typeface="方正黑体简体" panose="03000509000000000000" charset="-122"/>
                <a:cs typeface="方正黑体简体" panose="03000509000000000000" charset="-122"/>
              </a:rPr>
              <a:t>（前端流程自动化）</a:t>
            </a:r>
            <a:endParaRPr lang="zh-CN" altLang="en-US" sz="2000" b="1">
              <a:solidFill>
                <a:srgbClr val="C00000"/>
              </a:solidFill>
              <a:latin typeface="方正黑体简体" panose="03000509000000000000" charset="-122"/>
              <a:ea typeface="方正黑体简体" panose="03000509000000000000" charset="-122"/>
              <a:cs typeface="方正黑体简体" panose="03000509000000000000" charset="-122"/>
            </a:endParaRPr>
          </a:p>
          <a:p>
            <a:pPr indent="0">
              <a:lnSpc>
                <a:spcPct val="140000"/>
              </a:lnSpc>
              <a:buFont typeface="Arial" panose="020B0604020202020204" pitchFamily="34" charset="0"/>
              <a:buNone/>
            </a:pPr>
            <a:endParaRPr lang="zh-CN" altLang="en-US" sz="2400" b="1">
              <a:solidFill>
                <a:srgbClr val="C00000"/>
              </a:solidFill>
              <a:latin typeface="创艺简粗黑" charset="0"/>
              <a:ea typeface="创艺简粗黑" charset="0"/>
              <a:cs typeface="创艺简粗黑" charset="0"/>
              <a:sym typeface="+mn-ea"/>
            </a:endParaRPr>
          </a:p>
          <a:p>
            <a:pPr indent="0"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zh-CN" altLang="en-US" sz="2400" b="1">
                <a:solidFill>
                  <a:srgbClr val="C00000"/>
                </a:solidFill>
                <a:latin typeface="创艺简粗黑" charset="0"/>
                <a:ea typeface="创艺简粗黑" charset="0"/>
                <a:cs typeface="创艺简粗黑" charset="0"/>
                <a:sym typeface="+mn-ea"/>
              </a:rPr>
              <a:t>安装：依赖</a:t>
            </a:r>
            <a:r>
              <a:rPr lang="en-US" altLang="zh-CN" sz="2400" b="1">
                <a:solidFill>
                  <a:srgbClr val="C00000"/>
                </a:solidFill>
                <a:latin typeface="创艺简粗黑" charset="0"/>
                <a:ea typeface="创艺简粗黑" charset="0"/>
                <a:cs typeface="创艺简粗黑" charset="0"/>
                <a:sym typeface="+mn-ea"/>
              </a:rPr>
              <a:t>webpack</a:t>
            </a:r>
            <a:r>
              <a:rPr lang="en-US" altLang="zh-CN" sz="2400" b="1">
                <a:solidFill>
                  <a:srgbClr val="C00000"/>
                </a:solidFill>
                <a:latin typeface="创艺简粗黑" charset="0"/>
                <a:ea typeface="创艺简粗黑" charset="0"/>
                <a:cs typeface="创艺简粗黑" charset="0"/>
                <a:sym typeface="+mn-ea"/>
              </a:rPr>
              <a:t>&gt;&gt;</a:t>
            </a:r>
            <a:r>
              <a:rPr lang="en-US" altLang="zh-CN" sz="2400" b="1">
                <a:solidFill>
                  <a:srgbClr val="C00000"/>
                </a:solidFill>
                <a:latin typeface="创艺简粗黑" charset="0"/>
                <a:ea typeface="创艺简粗黑" charset="0"/>
                <a:cs typeface="创艺简粗黑" charset="0"/>
                <a:sym typeface="+mn-ea"/>
              </a:rPr>
              <a:t>Node&gt;&gt;npm</a:t>
            </a:r>
            <a:endParaRPr lang="en-US" altLang="zh-CN" sz="2400" b="1">
              <a:solidFill>
                <a:srgbClr val="C00000"/>
              </a:solidFill>
              <a:latin typeface="创艺简粗黑" charset="0"/>
              <a:ea typeface="创艺简粗黑" charset="0"/>
              <a:cs typeface="创艺简粗黑" charset="0"/>
              <a:sym typeface="+mn-ea"/>
            </a:endParaRPr>
          </a:p>
          <a:p>
            <a:pPr marL="342900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sz="2000" b="1">
                <a:solidFill>
                  <a:srgbClr val="C00000"/>
                </a:solidFill>
                <a:latin typeface="方正黑体简体" panose="03000509000000000000" charset="-122"/>
                <a:ea typeface="方正黑体简体" panose="03000509000000000000" charset="-122"/>
                <a:cs typeface="方正黑体简体" panose="03000509000000000000" charset="-122"/>
                <a:sym typeface="+mn-ea"/>
              </a:rPr>
              <a:t>全局：</a:t>
            </a:r>
            <a:r>
              <a:rPr lang="en-US" altLang="zh-CN" sz="2000" b="1">
                <a:solidFill>
                  <a:srgbClr val="C00000"/>
                </a:solidFill>
                <a:latin typeface="方正黑体简体" panose="03000509000000000000" charset="-122"/>
                <a:ea typeface="方正黑体简体" panose="03000509000000000000" charset="-122"/>
                <a:cs typeface="方正黑体简体" panose="03000509000000000000" charset="-122"/>
                <a:sym typeface="+mn-ea"/>
              </a:rPr>
              <a:t>npm  install   webpack@3.6.0  -g</a:t>
            </a:r>
            <a:r>
              <a:rPr lang="zh-CN" altLang="en-US" sz="2000" b="1">
                <a:solidFill>
                  <a:srgbClr val="C00000"/>
                </a:solidFill>
                <a:latin typeface="方正黑体简体" panose="03000509000000000000" charset="-122"/>
                <a:ea typeface="方正黑体简体" panose="03000509000000000000" charset="-122"/>
                <a:cs typeface="方正黑体简体" panose="03000509000000000000" charset="-122"/>
                <a:sym typeface="+mn-ea"/>
              </a:rPr>
              <a:t>，</a:t>
            </a:r>
            <a:r>
              <a:rPr lang="en-US" altLang="zh-CN" sz="2000" b="1">
                <a:solidFill>
                  <a:srgbClr val="C00000"/>
                </a:solidFill>
                <a:latin typeface="方正黑体简体" panose="03000509000000000000" charset="-122"/>
                <a:ea typeface="方正黑体简体" panose="03000509000000000000" charset="-122"/>
                <a:cs typeface="方正黑体简体" panose="03000509000000000000" charset="-122"/>
                <a:sym typeface="+mn-ea"/>
              </a:rPr>
              <a:t>webpack  --version</a:t>
            </a:r>
            <a:endParaRPr lang="en-US" altLang="zh-CN" sz="2000" b="1">
              <a:solidFill>
                <a:srgbClr val="C00000"/>
              </a:solidFill>
              <a:latin typeface="方正黑体简体" panose="03000509000000000000" charset="-122"/>
              <a:ea typeface="方正黑体简体" panose="03000509000000000000" charset="-122"/>
              <a:cs typeface="方正黑体简体" panose="03000509000000000000" charset="-122"/>
              <a:sym typeface="+mn-ea"/>
            </a:endParaRPr>
          </a:p>
          <a:p>
            <a:pPr marL="342900" indent="-342900">
              <a:lnSpc>
                <a:spcPct val="140000"/>
              </a:lnSpc>
              <a:buFont typeface="Arial" panose="020B0604020202020204" pitchFamily="34" charset="0"/>
              <a:buChar char="•"/>
            </a:pPr>
            <a:r>
              <a:rPr lang="zh-CN" altLang="en-US" sz="2000" b="1">
                <a:solidFill>
                  <a:srgbClr val="C00000"/>
                </a:solidFill>
                <a:latin typeface="方正黑体简体" panose="03000509000000000000" charset="-122"/>
                <a:ea typeface="方正黑体简体" panose="03000509000000000000" charset="-122"/>
                <a:cs typeface="方正黑体简体" panose="03000509000000000000" charset="-122"/>
                <a:sym typeface="+mn-ea"/>
              </a:rPr>
              <a:t>局部：</a:t>
            </a:r>
            <a:r>
              <a:rPr lang="en-US" altLang="zh-CN" sz="2000" b="1">
                <a:solidFill>
                  <a:srgbClr val="C00000"/>
                </a:solidFill>
                <a:latin typeface="方正黑体简体" panose="03000509000000000000" charset="-122"/>
                <a:ea typeface="方正黑体简体" panose="03000509000000000000" charset="-122"/>
                <a:cs typeface="方正黑体简体" panose="03000509000000000000" charset="-122"/>
                <a:sym typeface="+mn-ea"/>
              </a:rPr>
              <a:t>npm  install   webpack@3.6.0  --save-dev</a:t>
            </a:r>
            <a:endParaRPr lang="en-US" altLang="zh-CN" sz="2000" b="1">
              <a:solidFill>
                <a:srgbClr val="C00000"/>
              </a:solidFill>
              <a:latin typeface="方正黑体简体" panose="03000509000000000000" charset="-122"/>
              <a:ea typeface="方正黑体简体" panose="03000509000000000000" charset="-122"/>
              <a:cs typeface="方正黑体简体" panose="03000509000000000000" charset="-122"/>
              <a:sym typeface="+mn-ea"/>
            </a:endParaRPr>
          </a:p>
          <a:p>
            <a:pPr indent="0"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en-US" altLang="zh-CN" sz="2000" b="1">
                <a:solidFill>
                  <a:srgbClr val="C00000"/>
                </a:solidFill>
                <a:latin typeface="方正黑体简体" panose="03000509000000000000" charset="-122"/>
                <a:ea typeface="方正黑体简体" panose="03000509000000000000" charset="-122"/>
                <a:cs typeface="方正黑体简体" panose="03000509000000000000" charset="-122"/>
                <a:sym typeface="+mn-ea"/>
              </a:rPr>
              <a:t>package.json</a:t>
            </a:r>
            <a:r>
              <a:rPr lang="zh-CN" altLang="en-US" sz="2000" b="1">
                <a:solidFill>
                  <a:srgbClr val="C00000"/>
                </a:solidFill>
                <a:latin typeface="方正黑体简体" panose="03000509000000000000" charset="-122"/>
                <a:ea typeface="方正黑体简体" panose="03000509000000000000" charset="-122"/>
                <a:cs typeface="方正黑体简体" panose="03000509000000000000" charset="-122"/>
                <a:sym typeface="+mn-ea"/>
              </a:rPr>
              <a:t>：局部</a:t>
            </a:r>
            <a:r>
              <a:rPr lang="en-US" altLang="zh-CN" sz="2000" b="1">
                <a:solidFill>
                  <a:srgbClr val="C00000"/>
                </a:solidFill>
                <a:latin typeface="方正黑体简体" panose="03000509000000000000" charset="-122"/>
                <a:ea typeface="方正黑体简体" panose="03000509000000000000" charset="-122"/>
                <a:cs typeface="方正黑体简体" panose="03000509000000000000" charset="-122"/>
                <a:sym typeface="+mn-ea"/>
              </a:rPr>
              <a:t>devDependencies</a:t>
            </a:r>
            <a:r>
              <a:rPr lang="zh-CN" altLang="en-US" sz="2000" b="1">
                <a:solidFill>
                  <a:srgbClr val="C00000"/>
                </a:solidFill>
                <a:latin typeface="方正黑体简体" panose="03000509000000000000" charset="-122"/>
                <a:ea typeface="方正黑体简体" panose="03000509000000000000" charset="-122"/>
                <a:cs typeface="方正黑体简体" panose="03000509000000000000" charset="-122"/>
                <a:sym typeface="+mn-ea"/>
              </a:rPr>
              <a:t>，全局</a:t>
            </a:r>
            <a:r>
              <a:rPr lang="en-US" altLang="zh-CN" sz="2000" b="1">
                <a:solidFill>
                  <a:srgbClr val="C00000"/>
                </a:solidFill>
                <a:latin typeface="方正黑体简体" panose="03000509000000000000" charset="-122"/>
                <a:ea typeface="方正黑体简体" panose="03000509000000000000" charset="-122"/>
                <a:cs typeface="方正黑体简体" panose="03000509000000000000" charset="-122"/>
                <a:sym typeface="+mn-ea"/>
              </a:rPr>
              <a:t>dependencies</a:t>
            </a:r>
            <a:endParaRPr lang="zh-CN" altLang="en-US" sz="2000" b="1">
              <a:solidFill>
                <a:srgbClr val="C00000"/>
              </a:solidFill>
              <a:latin typeface="方正黑体简体" panose="03000509000000000000" charset="-122"/>
              <a:ea typeface="方正黑体简体" panose="03000509000000000000" charset="-122"/>
              <a:cs typeface="方正黑体简体" panose="03000509000000000000" charset="-122"/>
              <a:sym typeface="+mn-ea"/>
            </a:endParaRPr>
          </a:p>
          <a:p>
            <a:pPr indent="0"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rgbClr val="C00000"/>
                </a:solidFill>
                <a:latin typeface="方正黑体简体" panose="03000509000000000000" charset="-122"/>
                <a:ea typeface="方正黑体简体" panose="03000509000000000000" charset="-122"/>
                <a:cs typeface="方正黑体简体" panose="03000509000000000000" charset="-122"/>
                <a:sym typeface="+mn-ea"/>
              </a:rPr>
              <a:t>（终端默认全局）</a:t>
            </a:r>
            <a:endParaRPr lang="zh-CN" altLang="en-US" sz="2000" b="1">
              <a:solidFill>
                <a:srgbClr val="C00000"/>
              </a:solidFill>
              <a:latin typeface="方正黑体简体" panose="03000509000000000000" charset="-122"/>
              <a:ea typeface="方正黑体简体" panose="03000509000000000000" charset="-122"/>
              <a:cs typeface="方正黑体简体" panose="03000509000000000000" charset="-122"/>
              <a:sym typeface="+mn-ea"/>
            </a:endParaRPr>
          </a:p>
          <a:p>
            <a:pPr indent="0">
              <a:lnSpc>
                <a:spcPct val="140000"/>
              </a:lnSpc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rgbClr val="C00000"/>
                </a:solidFill>
                <a:latin typeface="方正黑体简体" panose="03000509000000000000" charset="-122"/>
                <a:ea typeface="方正黑体简体" panose="03000509000000000000" charset="-122"/>
                <a:cs typeface="方正黑体简体" panose="03000509000000000000" charset="-122"/>
                <a:sym typeface="+mn-ea"/>
              </a:rPr>
              <a:t>使用局部：</a:t>
            </a:r>
            <a:r>
              <a:rPr lang="en-US" altLang="zh-CN" sz="2000" b="1">
                <a:solidFill>
                  <a:srgbClr val="C00000"/>
                </a:solidFill>
                <a:latin typeface="方正黑体简体" panose="03000509000000000000" charset="-122"/>
                <a:ea typeface="方正黑体简体" panose="03000509000000000000" charset="-122"/>
                <a:cs typeface="方正黑体简体" panose="03000509000000000000" charset="-122"/>
                <a:sym typeface="+mn-ea"/>
              </a:rPr>
              <a:t>./node_modules/webpack</a:t>
            </a:r>
            <a:r>
              <a:rPr lang="zh-CN" altLang="en-US" sz="2000" b="1">
                <a:solidFill>
                  <a:srgbClr val="C00000"/>
                </a:solidFill>
                <a:latin typeface="方正黑体简体" panose="03000509000000000000" charset="-122"/>
                <a:ea typeface="方正黑体简体" panose="03000509000000000000" charset="-122"/>
                <a:cs typeface="方正黑体简体" panose="03000509000000000000" charset="-122"/>
                <a:sym typeface="+mn-ea"/>
              </a:rPr>
              <a:t>，</a:t>
            </a:r>
            <a:r>
              <a:rPr lang="en-US" altLang="zh-CN" sz="2000" b="1">
                <a:solidFill>
                  <a:srgbClr val="C00000"/>
                </a:solidFill>
                <a:latin typeface="方正黑体简体" panose="03000509000000000000" charset="-122"/>
                <a:ea typeface="方正黑体简体" panose="03000509000000000000" charset="-122"/>
                <a:cs typeface="方正黑体简体" panose="03000509000000000000" charset="-122"/>
                <a:sym typeface="+mn-ea"/>
              </a:rPr>
              <a:t>npm run build</a:t>
            </a:r>
            <a:endParaRPr lang="en-US" altLang="zh-CN" sz="2000" b="1">
              <a:solidFill>
                <a:srgbClr val="C00000"/>
              </a:solidFill>
              <a:latin typeface="方正黑体简体" panose="03000509000000000000" charset="-122"/>
              <a:ea typeface="方正黑体简体" panose="03000509000000000000" charset="-122"/>
              <a:cs typeface="方正黑体简体" panose="03000509000000000000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74864" y="491489"/>
            <a:ext cx="6851015" cy="768350"/>
            <a:chOff x="374864" y="491489"/>
            <a:chExt cx="6851015" cy="768350"/>
          </a:xfrm>
        </p:grpSpPr>
        <p:sp>
          <p:nvSpPr>
            <p:cNvPr id="5" name="文本框 4"/>
            <p:cNvSpPr txBox="1"/>
            <p:nvPr/>
          </p:nvSpPr>
          <p:spPr>
            <a:xfrm>
              <a:off x="1082254" y="491489"/>
              <a:ext cx="6143625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图片打包</a:t>
              </a:r>
              <a:r>
                <a:rPr lang="en-US" altLang="zh-CN" sz="4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en-US" altLang="zh-CN" sz="4400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374864" y="587703"/>
              <a:ext cx="577014" cy="577014"/>
            </a:xfrm>
            <a:prstGeom prst="rect">
              <a:avLst/>
            </a:prstGeom>
            <a:solidFill>
              <a:srgbClr val="417A2E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43560" y="1534160"/>
            <a:ext cx="7930515" cy="1845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zh-CN" altLang="en-US" sz="2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安装</a:t>
            </a:r>
            <a:r>
              <a:rPr lang="en-US" altLang="zh-CN" sz="2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loader</a:t>
            </a:r>
            <a:r>
              <a:rPr lang="zh-CN" altLang="en-US" sz="2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en-US" altLang="zh-CN" sz="2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npm  install  --save-dev  file-loader</a:t>
            </a:r>
            <a:endParaRPr lang="en-US" altLang="zh-CN" sz="2000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zh-CN" altLang="en-US" sz="2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配置</a:t>
            </a:r>
            <a:r>
              <a:rPr lang="en-US" altLang="zh-CN" sz="2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webpack.config.js</a:t>
            </a:r>
            <a:r>
              <a:rPr lang="zh-CN" altLang="en-US" sz="2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文件</a:t>
            </a:r>
            <a:endParaRPr lang="zh-CN" altLang="en-US" sz="2000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 indent="0">
              <a:lnSpc>
                <a:spcPct val="100000"/>
              </a:lnSpc>
              <a:buNone/>
            </a:pPr>
            <a:r>
              <a:rPr lang="en-US" altLang="zh-CN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putput</a:t>
            </a:r>
            <a:r>
              <a:rPr lang="zh-CN" altLang="en-US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lang="en-US" altLang="zh-CN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{</a:t>
            </a:r>
            <a:endParaRPr lang="en-US" altLang="zh-CN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 indent="0">
              <a:lnSpc>
                <a:spcPct val="100000"/>
              </a:lnSpc>
              <a:buNone/>
            </a:pPr>
            <a:r>
              <a:rPr lang="en-US" altLang="zh-CN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publicPath</a:t>
            </a:r>
            <a:r>
              <a:rPr lang="zh-CN" altLang="en-US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lang="en-US" altLang="zh-CN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'dist/'</a:t>
            </a:r>
            <a:endParaRPr lang="en-US" altLang="zh-CN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 indent="0">
              <a:lnSpc>
                <a:spcPct val="100000"/>
              </a:lnSpc>
              <a:buNone/>
            </a:pPr>
            <a:r>
              <a:rPr lang="en-US" altLang="zh-CN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}</a:t>
            </a:r>
            <a:endParaRPr lang="en-US" altLang="zh-CN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74864" y="491489"/>
            <a:ext cx="6851015" cy="768350"/>
            <a:chOff x="374864" y="491489"/>
            <a:chExt cx="6851015" cy="768350"/>
          </a:xfrm>
        </p:grpSpPr>
        <p:sp>
          <p:nvSpPr>
            <p:cNvPr id="5" name="文本框 4"/>
            <p:cNvSpPr txBox="1"/>
            <p:nvPr/>
          </p:nvSpPr>
          <p:spPr>
            <a:xfrm>
              <a:off x="1082254" y="491489"/>
              <a:ext cx="6143625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模块化</a:t>
              </a:r>
              <a:endParaRPr lang="zh-CN" altLang="en-US" sz="4400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374864" y="587703"/>
              <a:ext cx="577014" cy="577014"/>
            </a:xfrm>
            <a:prstGeom prst="rect">
              <a:avLst/>
            </a:prstGeom>
            <a:solidFill>
              <a:srgbClr val="417A2E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606425" y="1520825"/>
            <a:ext cx="7930515" cy="24612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altLang="zh-CN" sz="2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ES6</a:t>
            </a:r>
            <a:r>
              <a:rPr lang="zh-CN" altLang="en-US" sz="2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endParaRPr lang="zh-CN" altLang="en-US" sz="2000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2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导出，</a:t>
            </a:r>
            <a:r>
              <a:rPr lang="en-US" altLang="zh-CN" sz="2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export  const  a = 5</a:t>
            </a:r>
            <a:r>
              <a:rPr lang="zh-CN" altLang="en-US" sz="2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；</a:t>
            </a:r>
            <a:endParaRPr lang="en-US" altLang="zh-CN" sz="2000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2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导入，</a:t>
            </a:r>
            <a:r>
              <a:rPr lang="en-US" altLang="zh-CN" sz="2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import  {a}  from  'fileDir'</a:t>
            </a:r>
            <a:endParaRPr lang="en-US" altLang="zh-CN" sz="2000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altLang="zh-CN" sz="2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Commonjs</a:t>
            </a:r>
            <a:r>
              <a:rPr lang="zh-CN" altLang="en-US" sz="2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endParaRPr lang="zh-CN" altLang="en-US" sz="2000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2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导出，</a:t>
            </a:r>
            <a:endParaRPr lang="zh-CN" altLang="en-US" sz="2000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342900" indent="-3429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2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导入，</a:t>
            </a:r>
            <a:r>
              <a:rPr lang="en-US" altLang="zh-CN" sz="2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const  {a}  =  require('fileDir')</a:t>
            </a:r>
            <a:endParaRPr lang="en-US" altLang="zh-CN" sz="2000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>
              <a:lnSpc>
                <a:spcPct val="110000"/>
              </a:lnSpc>
              <a:buFont typeface="Arial" panose="020B0604020202020204" pitchFamily="34" charset="0"/>
              <a:buNone/>
            </a:pPr>
            <a:endParaRPr lang="en-US" altLang="zh-CN" sz="2000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74864" y="491489"/>
            <a:ext cx="6851015" cy="768350"/>
            <a:chOff x="374864" y="491489"/>
            <a:chExt cx="6851015" cy="768350"/>
          </a:xfrm>
        </p:grpSpPr>
        <p:sp>
          <p:nvSpPr>
            <p:cNvPr id="5" name="文本框 4"/>
            <p:cNvSpPr txBox="1"/>
            <p:nvPr/>
          </p:nvSpPr>
          <p:spPr>
            <a:xfrm>
              <a:off x="1082254" y="491489"/>
              <a:ext cx="6143625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基本打包</a:t>
              </a:r>
              <a:endParaRPr lang="zh-CN" altLang="en-US" sz="4400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374864" y="587703"/>
              <a:ext cx="577014" cy="577014"/>
            </a:xfrm>
            <a:prstGeom prst="rect">
              <a:avLst/>
            </a:prstGeom>
            <a:solidFill>
              <a:srgbClr val="417A2E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43560" y="1534160"/>
            <a:ext cx="7930515" cy="41516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结构：</a:t>
            </a:r>
            <a:r>
              <a:rPr lang="en-US" altLang="zh-CN" sz="2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src-</a:t>
            </a:r>
            <a:r>
              <a:rPr lang="zh-CN" altLang="en-US" sz="2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源码开发</a:t>
            </a:r>
            <a:r>
              <a:rPr lang="en-US" altLang="zh-CN" sz="2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/main.js</a:t>
            </a:r>
            <a:r>
              <a:rPr lang="zh-CN" altLang="en-US" sz="2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en-US" altLang="zh-CN" sz="2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dist-</a:t>
            </a:r>
            <a:r>
              <a:rPr lang="zh-CN" altLang="en-US" sz="2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打包发布，</a:t>
            </a:r>
            <a:r>
              <a:rPr lang="en-US" altLang="zh-CN" sz="2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index.html</a:t>
            </a:r>
            <a:endParaRPr lang="zh-CN" altLang="en-US" sz="2000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zh-CN" altLang="en-US" sz="2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打包：</a:t>
            </a:r>
            <a:endParaRPr lang="zh-CN" altLang="en-US" sz="2000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indent="-457200">
              <a:lnSpc>
                <a:spcPct val="110000"/>
              </a:lnSpc>
              <a:buFont typeface="Arial" panose="020B0604020202020204" pitchFamily="34" charset="0"/>
              <a:buAutoNum type="arabicPeriod"/>
            </a:pPr>
            <a:r>
              <a:rPr lang="en-US" altLang="zh-CN" sz="2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webpack   ./src/main.js   ./dist/bundle.js</a:t>
            </a:r>
            <a:endParaRPr lang="en-US" altLang="zh-CN" sz="2000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indent="-457200">
              <a:lnSpc>
                <a:spcPct val="110000"/>
              </a:lnSpc>
              <a:buFont typeface="Arial" panose="020B0604020202020204" pitchFamily="34" charset="0"/>
              <a:buAutoNum type="arabicPeriod"/>
            </a:pPr>
            <a:r>
              <a:rPr lang="zh-CN" altLang="en-US" sz="2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配置打包</a:t>
            </a:r>
            <a:endParaRPr lang="zh-CN" altLang="en-US" sz="2000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914400" lvl="1" indent="-4572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zh-CN" altLang="en-US" sz="16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创建</a:t>
            </a:r>
            <a:r>
              <a:rPr lang="en-US" altLang="zh-CN" sz="16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webpack.config.js</a:t>
            </a:r>
            <a:endParaRPr lang="en-US" altLang="zh-CN" sz="1600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914400" lvl="1" indent="-4572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16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npm  init</a:t>
            </a:r>
            <a:r>
              <a:rPr lang="zh-CN" altLang="en-US" sz="16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，初始化 </a:t>
            </a:r>
            <a:r>
              <a:rPr lang="en-US" altLang="zh-CN" sz="16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package.json</a:t>
            </a:r>
            <a:endParaRPr lang="en-US" altLang="zh-CN" sz="1600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914400" lvl="1" indent="-4572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16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const  path  =  require('path')</a:t>
            </a:r>
            <a:endParaRPr lang="en-US" altLang="zh-CN" sz="1600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914400" lvl="1" indent="-4572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US" altLang="zh-CN" sz="16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module.exports = {</a:t>
            </a:r>
            <a:endParaRPr lang="en-US" altLang="zh-CN" sz="1600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2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altLang="zh-CN" sz="16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entry:‘./src/main.js’,</a:t>
            </a:r>
            <a:endParaRPr lang="en-US" altLang="zh-CN" sz="1600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2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altLang="zh-CN" sz="16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output:{</a:t>
            </a:r>
            <a:endParaRPr lang="en-US" altLang="zh-CN" sz="1600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2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altLang="zh-CN" sz="16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	path</a:t>
            </a:r>
            <a:r>
              <a:rPr lang="zh-CN" altLang="en-US" sz="16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lang="en-US" altLang="zh-CN" sz="16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path.resolve(__dirname, 'dist'),</a:t>
            </a:r>
            <a:r>
              <a:rPr lang="zh-CN" altLang="en-US" sz="16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（动态获取）</a:t>
            </a:r>
            <a:endParaRPr lang="en-US" altLang="zh-CN" sz="1600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2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altLang="zh-CN" sz="16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	filename</a:t>
            </a:r>
            <a:r>
              <a:rPr lang="zh-CN" altLang="en-US" sz="16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lang="en-US" altLang="zh-CN" sz="16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'bundle.js'</a:t>
            </a:r>
            <a:endParaRPr lang="en-US" altLang="zh-CN" sz="1600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2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altLang="zh-CN" sz="16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}</a:t>
            </a:r>
            <a:endParaRPr lang="en-US" altLang="zh-CN" sz="1600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2"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altLang="zh-CN" sz="16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}</a:t>
            </a:r>
            <a:endParaRPr lang="en-US" altLang="zh-CN" sz="2000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74864" y="491489"/>
            <a:ext cx="6851015" cy="768350"/>
            <a:chOff x="374864" y="491489"/>
            <a:chExt cx="6851015" cy="768350"/>
          </a:xfrm>
        </p:grpSpPr>
        <p:sp>
          <p:nvSpPr>
            <p:cNvPr id="5" name="文本框 4"/>
            <p:cNvSpPr txBox="1"/>
            <p:nvPr/>
          </p:nvSpPr>
          <p:spPr>
            <a:xfrm>
              <a:off x="1082254" y="491489"/>
              <a:ext cx="6143625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Webpack</a:t>
              </a:r>
              <a:r>
                <a:rPr lang="zh-CN" altLang="en-US" sz="4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配置</a:t>
              </a:r>
              <a:endParaRPr lang="zh-CN" altLang="en-US" sz="4400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374864" y="587703"/>
              <a:ext cx="577014" cy="577014"/>
            </a:xfrm>
            <a:prstGeom prst="rect">
              <a:avLst/>
            </a:prstGeom>
            <a:solidFill>
              <a:srgbClr val="417A2E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43560" y="1534160"/>
            <a:ext cx="7930515" cy="31381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altLang="zh-CN" sz="2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webpack.config.js</a:t>
            </a:r>
            <a:r>
              <a:rPr lang="zh-CN" altLang="en-US" sz="2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endParaRPr lang="zh-CN" altLang="en-US" sz="2000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altLang="zh-CN" sz="2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const  path  =  require('path')</a:t>
            </a:r>
            <a:endParaRPr lang="zh-CN" altLang="en-US" sz="2000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altLang="zh-CN" sz="2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module.exports  =  {</a:t>
            </a:r>
            <a:endParaRPr lang="en-US" altLang="zh-CN" sz="2000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altLang="zh-CN" sz="2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entry  </a:t>
            </a:r>
            <a:r>
              <a:rPr lang="zh-CN" altLang="en-US" sz="2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lang="en-US" altLang="zh-CN" sz="2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'./src/main.js',</a:t>
            </a:r>
            <a:endParaRPr lang="en-US" altLang="zh-CN" sz="2000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altLang="zh-CN" sz="2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output  :  {</a:t>
            </a:r>
            <a:endParaRPr lang="en-US" altLang="zh-CN" sz="2000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altLang="zh-CN" sz="2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	path  :  './dist',</a:t>
            </a:r>
            <a:endParaRPr lang="en-US" altLang="zh-CN" sz="2000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altLang="zh-CN" sz="2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	filename  :  'bundle.js'</a:t>
            </a:r>
            <a:endParaRPr lang="en-US" altLang="zh-CN" sz="2000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altLang="zh-CN" sz="2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},</a:t>
            </a:r>
            <a:endParaRPr lang="en-US" altLang="zh-CN" sz="2000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indent="0"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altLang="zh-CN" sz="2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}</a:t>
            </a:r>
            <a:endParaRPr lang="zh-CN" altLang="en-US" sz="2000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74864" y="491489"/>
            <a:ext cx="6851015" cy="768350"/>
            <a:chOff x="374864" y="491489"/>
            <a:chExt cx="6851015" cy="768350"/>
          </a:xfrm>
        </p:grpSpPr>
        <p:sp>
          <p:nvSpPr>
            <p:cNvPr id="5" name="文本框 4"/>
            <p:cNvSpPr txBox="1"/>
            <p:nvPr/>
          </p:nvSpPr>
          <p:spPr>
            <a:xfrm>
              <a:off x="1082254" y="491489"/>
              <a:ext cx="6143625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快速命令</a:t>
              </a:r>
              <a:endParaRPr lang="zh-CN" altLang="en-US" sz="4400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374864" y="587703"/>
              <a:ext cx="577014" cy="577014"/>
            </a:xfrm>
            <a:prstGeom prst="rect">
              <a:avLst/>
            </a:prstGeom>
            <a:solidFill>
              <a:srgbClr val="417A2E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43560" y="1534160"/>
            <a:ext cx="793051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zh-CN" altLang="en-US" sz="2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配置</a:t>
            </a:r>
            <a:r>
              <a:rPr lang="en-US" altLang="zh-CN" sz="2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package.json&gt;&gt;scripts&gt;&gt;name</a:t>
            </a:r>
            <a:endParaRPr lang="en-US" altLang="zh-CN" sz="2000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zh-CN" altLang="en-US" sz="2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使用</a:t>
            </a:r>
            <a:r>
              <a:rPr lang="en-US" altLang="zh-CN" sz="2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npm  run  scriptsN</a:t>
            </a:r>
            <a:r>
              <a:rPr lang="en-US" altLang="zh-CN" sz="2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ame</a:t>
            </a:r>
            <a:endParaRPr lang="en-US" altLang="zh-CN" sz="2000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74864" y="491489"/>
            <a:ext cx="6851015" cy="768350"/>
            <a:chOff x="374864" y="491489"/>
            <a:chExt cx="6851015" cy="768350"/>
          </a:xfrm>
        </p:grpSpPr>
        <p:sp>
          <p:nvSpPr>
            <p:cNvPr id="5" name="文本框 4"/>
            <p:cNvSpPr txBox="1"/>
            <p:nvPr/>
          </p:nvSpPr>
          <p:spPr>
            <a:xfrm>
              <a:off x="1082254" y="491489"/>
              <a:ext cx="6143625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css-loader</a:t>
              </a:r>
              <a:endParaRPr lang="en-US" altLang="zh-CN" sz="4400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374864" y="587703"/>
              <a:ext cx="577014" cy="577014"/>
            </a:xfrm>
            <a:prstGeom prst="rect">
              <a:avLst/>
            </a:prstGeom>
            <a:solidFill>
              <a:srgbClr val="417A2E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43560" y="1534160"/>
            <a:ext cx="7930515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zh-CN" altLang="en-US" sz="2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安装</a:t>
            </a:r>
            <a:r>
              <a:rPr lang="en-US" altLang="zh-CN" sz="2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loader</a:t>
            </a:r>
            <a:r>
              <a:rPr lang="zh-CN" altLang="en-US" sz="2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en-US" altLang="zh-CN" sz="2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npm  install  --save-dev  css-loader</a:t>
            </a:r>
            <a:endParaRPr lang="en-US" altLang="zh-CN" sz="2000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en-US" altLang="zh-CN" sz="2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main.js</a:t>
            </a:r>
            <a:r>
              <a:rPr lang="zh-CN" altLang="en-US" sz="2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添加依赖，</a:t>
            </a:r>
            <a:r>
              <a:rPr lang="en-US" altLang="zh-CN" sz="2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require('.css')</a:t>
            </a:r>
            <a:endParaRPr lang="en-US" altLang="zh-CN" sz="2000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zh-CN" altLang="en-US" sz="2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配置</a:t>
            </a:r>
            <a:r>
              <a:rPr lang="en-US" altLang="zh-CN" sz="2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webpack.config.js</a:t>
            </a:r>
            <a:r>
              <a:rPr lang="zh-CN" altLang="en-US" sz="2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文件</a:t>
            </a:r>
            <a:endParaRPr lang="zh-CN" altLang="en-US" sz="2000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 indent="0">
              <a:lnSpc>
                <a:spcPct val="150000"/>
              </a:lnSpc>
              <a:buNone/>
            </a:pPr>
            <a:r>
              <a:rPr lang="en-US" altLang="zh-CN" sz="2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module</a:t>
            </a:r>
            <a:r>
              <a:rPr lang="zh-CN" altLang="en-US" sz="2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lang="en-US" altLang="zh-CN" sz="2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{</a:t>
            </a:r>
            <a:endParaRPr lang="en-US" altLang="zh-CN" sz="2000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2" indent="0">
              <a:lnSpc>
                <a:spcPct val="150000"/>
              </a:lnSpc>
              <a:buNone/>
            </a:pPr>
            <a:r>
              <a:rPr lang="en-US" altLang="zh-CN" sz="2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rules:{</a:t>
            </a:r>
            <a:endParaRPr lang="en-US" altLang="zh-CN" sz="2000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2" indent="0">
              <a:lnSpc>
                <a:spcPct val="150000"/>
              </a:lnSpc>
              <a:buNone/>
            </a:pPr>
            <a:r>
              <a:rPr lang="en-US" altLang="zh-CN" sz="2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test</a:t>
            </a:r>
            <a:r>
              <a:rPr lang="zh-CN" altLang="en-US" sz="2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lang="en-US" altLang="zh-CN" sz="2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/\.css$/</a:t>
            </a:r>
            <a:r>
              <a:rPr lang="zh-CN" altLang="en-US" sz="2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endParaRPr lang="zh-CN" altLang="en-US" sz="2000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2" indent="0">
              <a:lnSpc>
                <a:spcPct val="150000"/>
              </a:lnSpc>
              <a:buNone/>
            </a:pPr>
            <a:r>
              <a:rPr lang="en-US" altLang="zh-CN" sz="2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use</a:t>
            </a:r>
            <a:r>
              <a:rPr lang="zh-CN" altLang="en-US" sz="2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lang="en-US" altLang="zh-CN" sz="2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['style-loader'</a:t>
            </a:r>
            <a:r>
              <a:rPr lang="zh-CN" altLang="en-US" sz="2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en-US" altLang="zh-CN" sz="2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'css-loader'</a:t>
            </a:r>
            <a:r>
              <a:rPr lang="en-US" altLang="zh-CN" sz="2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]</a:t>
            </a:r>
            <a:endParaRPr lang="en-US" altLang="zh-CN" sz="2000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2" indent="0">
              <a:lnSpc>
                <a:spcPct val="150000"/>
              </a:lnSpc>
              <a:buNone/>
            </a:pPr>
            <a:r>
              <a:rPr lang="en-US" altLang="zh-CN" sz="2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}</a:t>
            </a:r>
            <a:endParaRPr lang="en-US" altLang="zh-CN" sz="2000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 indent="0">
              <a:lnSpc>
                <a:spcPct val="150000"/>
              </a:lnSpc>
              <a:buNone/>
            </a:pPr>
            <a:r>
              <a:rPr lang="en-US" altLang="zh-CN" sz="2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}</a:t>
            </a:r>
            <a:endParaRPr lang="en-US" altLang="zh-CN" sz="2000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74864" y="491489"/>
            <a:ext cx="6851015" cy="768350"/>
            <a:chOff x="374864" y="491489"/>
            <a:chExt cx="6851015" cy="768350"/>
          </a:xfrm>
        </p:grpSpPr>
        <p:sp>
          <p:nvSpPr>
            <p:cNvPr id="5" name="文本框 4"/>
            <p:cNvSpPr txBox="1"/>
            <p:nvPr/>
          </p:nvSpPr>
          <p:spPr>
            <a:xfrm>
              <a:off x="1082254" y="491489"/>
              <a:ext cx="6143625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l</a:t>
              </a:r>
              <a:r>
                <a:rPr lang="en-US" altLang="zh-CN" sz="4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ess-loader</a:t>
              </a:r>
              <a:endParaRPr lang="en-US" altLang="zh-CN" sz="4400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374864" y="587703"/>
              <a:ext cx="577014" cy="577014"/>
            </a:xfrm>
            <a:prstGeom prst="rect">
              <a:avLst/>
            </a:prstGeom>
            <a:solidFill>
              <a:srgbClr val="417A2E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43560" y="1534160"/>
            <a:ext cx="7930515" cy="47078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zh-CN" altLang="en-US" sz="2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安装</a:t>
            </a:r>
            <a:r>
              <a:rPr lang="en-US" altLang="zh-CN" sz="2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loader</a:t>
            </a:r>
            <a:r>
              <a:rPr lang="zh-CN" altLang="en-US" sz="2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en-US" altLang="zh-CN" sz="2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npm  install  --save-dev  less-loader  less</a:t>
            </a:r>
            <a:endParaRPr lang="en-US" altLang="zh-CN" sz="2000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en-US" altLang="zh-CN" sz="2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main.js</a:t>
            </a:r>
            <a:r>
              <a:rPr lang="zh-CN" altLang="en-US" sz="2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添加依赖，</a:t>
            </a:r>
            <a:r>
              <a:rPr lang="en-US" altLang="zh-CN" sz="2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require('.le</a:t>
            </a:r>
            <a:r>
              <a:rPr lang="en-US" altLang="zh-CN" sz="2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ss')</a:t>
            </a:r>
            <a:endParaRPr lang="en-US" altLang="zh-CN" sz="2000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zh-CN" altLang="en-US" sz="2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配置</a:t>
            </a:r>
            <a:r>
              <a:rPr lang="en-US" altLang="zh-CN" sz="2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webpack.config.js</a:t>
            </a:r>
            <a:r>
              <a:rPr lang="zh-CN" altLang="en-US" sz="2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文件</a:t>
            </a:r>
            <a:endParaRPr lang="zh-CN" altLang="en-US" sz="2000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 indent="0">
              <a:lnSpc>
                <a:spcPct val="150000"/>
              </a:lnSpc>
              <a:buNone/>
            </a:pPr>
            <a:r>
              <a:rPr lang="en-US" altLang="zh-CN" sz="2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module</a:t>
            </a:r>
            <a:r>
              <a:rPr lang="zh-CN" altLang="en-US" sz="2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lang="en-US" altLang="zh-CN" sz="2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{</a:t>
            </a:r>
            <a:endParaRPr lang="en-US" altLang="zh-CN" sz="2000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2" indent="0">
              <a:lnSpc>
                <a:spcPct val="150000"/>
              </a:lnSpc>
              <a:buNone/>
            </a:pPr>
            <a:r>
              <a:rPr lang="en-US" altLang="zh-CN" sz="2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rules:{</a:t>
            </a:r>
            <a:endParaRPr lang="en-US" altLang="zh-CN" sz="2000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2" indent="0">
              <a:lnSpc>
                <a:spcPct val="150000"/>
              </a:lnSpc>
              <a:buNone/>
            </a:pPr>
            <a:r>
              <a:rPr lang="en-US" altLang="zh-CN" sz="2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test</a:t>
            </a:r>
            <a:r>
              <a:rPr lang="zh-CN" altLang="en-US" sz="2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lang="en-US" altLang="zh-CN" sz="2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/\.le</a:t>
            </a:r>
            <a:r>
              <a:rPr lang="en-US" altLang="zh-CN" sz="2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ss$/</a:t>
            </a:r>
            <a:r>
              <a:rPr lang="zh-CN" altLang="en-US" sz="2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endParaRPr lang="zh-CN" altLang="en-US" sz="2000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2" indent="0">
              <a:lnSpc>
                <a:spcPct val="150000"/>
              </a:lnSpc>
              <a:buNone/>
            </a:pPr>
            <a:r>
              <a:rPr lang="en-US" altLang="zh-CN" sz="2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use</a:t>
            </a:r>
            <a:r>
              <a:rPr lang="zh-CN" altLang="en-US" sz="2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lang="en-US" altLang="zh-CN" sz="2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['style-loader'</a:t>
            </a:r>
            <a:r>
              <a:rPr lang="zh-CN" altLang="en-US" sz="2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en-US" altLang="zh-CN" sz="2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'css-loader'</a:t>
            </a:r>
            <a:r>
              <a:rPr lang="zh-CN" altLang="en-US" sz="2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en-US" altLang="zh-CN" sz="2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'less-loader'</a:t>
            </a:r>
            <a:r>
              <a:rPr lang="en-US" altLang="zh-CN" sz="2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]</a:t>
            </a:r>
            <a:endParaRPr lang="en-US" altLang="zh-CN" sz="2000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2" indent="0">
              <a:lnSpc>
                <a:spcPct val="150000"/>
              </a:lnSpc>
              <a:buNone/>
            </a:pPr>
            <a:r>
              <a:rPr lang="en-US" altLang="zh-CN" sz="2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}</a:t>
            </a:r>
            <a:endParaRPr lang="en-US" altLang="zh-CN" sz="2000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 indent="0">
              <a:lnSpc>
                <a:spcPct val="150000"/>
              </a:lnSpc>
              <a:buNone/>
            </a:pPr>
            <a:r>
              <a:rPr lang="en-US" altLang="zh-CN" sz="2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}</a:t>
            </a:r>
            <a:endParaRPr lang="en-US" altLang="zh-CN" sz="2000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74864" y="491489"/>
            <a:ext cx="6851015" cy="768350"/>
            <a:chOff x="374864" y="491489"/>
            <a:chExt cx="6851015" cy="768350"/>
          </a:xfrm>
        </p:grpSpPr>
        <p:sp>
          <p:nvSpPr>
            <p:cNvPr id="5" name="文本框 4"/>
            <p:cNvSpPr txBox="1"/>
            <p:nvPr/>
          </p:nvSpPr>
          <p:spPr>
            <a:xfrm>
              <a:off x="1082254" y="491489"/>
              <a:ext cx="6143625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44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ES6</a:t>
              </a:r>
              <a:r>
                <a:rPr lang="zh-CN" altLang="en-US" sz="44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转</a:t>
              </a:r>
              <a:r>
                <a:rPr lang="en-US" altLang="zh-CN" sz="44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ES5</a:t>
              </a:r>
              <a:r>
                <a:rPr lang="zh-CN" altLang="en-US" sz="44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的</a:t>
              </a:r>
              <a:r>
                <a:rPr lang="en-US" altLang="zh-CN" sz="4400" b="1" dirty="0" smtClean="0">
                  <a:latin typeface="微软雅黑" panose="020B0503020204020204" pitchFamily="34" charset="-122"/>
                  <a:ea typeface="微软雅黑" panose="020B0503020204020204" pitchFamily="34" charset="-122"/>
                  <a:sym typeface="+mn-ea"/>
                </a:rPr>
                <a:t>babel</a:t>
              </a:r>
              <a:endParaRPr lang="en-US" altLang="zh-CN" sz="4400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374864" y="587703"/>
              <a:ext cx="577014" cy="577014"/>
            </a:xfrm>
            <a:prstGeom prst="rect">
              <a:avLst/>
            </a:prstGeom>
            <a:solidFill>
              <a:srgbClr val="417A2E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43560" y="1534160"/>
            <a:ext cx="7930515" cy="47999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zh-CN" altLang="en-US" sz="2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安装</a:t>
            </a:r>
            <a:r>
              <a:rPr lang="en-US" altLang="zh-CN" sz="2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loader</a:t>
            </a:r>
            <a:r>
              <a:rPr lang="zh-CN" altLang="en-US" sz="2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en-US" altLang="zh-CN" sz="2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npm  install  --save-dev  babel-loader@7  babel-core  babel-preset-es2015</a:t>
            </a:r>
            <a:endParaRPr lang="en-US" altLang="zh-CN" sz="2000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zh-CN" altLang="en-US" sz="2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配置</a:t>
            </a:r>
            <a:r>
              <a:rPr lang="en-US" altLang="zh-CN" sz="2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webpack.config.js</a:t>
            </a:r>
            <a:r>
              <a:rPr lang="zh-CN" altLang="en-US" sz="2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文件</a:t>
            </a:r>
            <a:endParaRPr lang="zh-CN" altLang="en-US" sz="2000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 indent="0">
              <a:lnSpc>
                <a:spcPct val="100000"/>
              </a:lnSpc>
              <a:buNone/>
            </a:pPr>
            <a:r>
              <a:rPr lang="en-US" altLang="zh-CN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module</a:t>
            </a:r>
            <a:r>
              <a:rPr lang="zh-CN" altLang="en-US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lang="en-US" altLang="zh-CN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{</a:t>
            </a:r>
            <a:endParaRPr lang="en-US" altLang="zh-CN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2" indent="0">
              <a:lnSpc>
                <a:spcPct val="100000"/>
              </a:lnSpc>
              <a:buNone/>
            </a:pPr>
            <a:r>
              <a:rPr lang="en-US" altLang="zh-CN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rules:{</a:t>
            </a:r>
            <a:endParaRPr lang="en-US" altLang="zh-CN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2" indent="0">
              <a:lnSpc>
                <a:spcPct val="100000"/>
              </a:lnSpc>
              <a:buNone/>
            </a:pPr>
            <a:r>
              <a:rPr lang="en-US" altLang="zh-CN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test</a:t>
            </a:r>
            <a:r>
              <a:rPr lang="zh-CN" altLang="en-US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lang="en-US" altLang="zh-CN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/\.js$/</a:t>
            </a:r>
            <a:r>
              <a:rPr lang="zh-CN" altLang="en-US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endParaRPr lang="zh-CN" altLang="en-US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2" indent="0">
              <a:lnSpc>
                <a:spcPct val="100000"/>
              </a:lnSpc>
              <a:buNone/>
            </a:pPr>
            <a:r>
              <a:rPr lang="en-US" altLang="zh-CN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exclude</a:t>
            </a:r>
            <a:r>
              <a:rPr lang="zh-CN" altLang="en-US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lang="en-US" altLang="zh-CN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/(node_modules|bower_components)/,</a:t>
            </a:r>
            <a:endParaRPr lang="en-US" altLang="zh-CN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2" indent="0">
              <a:lnSpc>
                <a:spcPct val="100000"/>
              </a:lnSpc>
              <a:buNone/>
            </a:pPr>
            <a:r>
              <a:rPr lang="en-US" altLang="zh-CN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use</a:t>
            </a:r>
            <a:r>
              <a:rPr lang="zh-CN" altLang="en-US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lang="en-US" altLang="zh-CN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{</a:t>
            </a:r>
            <a:endParaRPr lang="en-US" altLang="zh-CN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2" indent="0">
              <a:lnSpc>
                <a:spcPct val="100000"/>
              </a:lnSpc>
              <a:buNone/>
            </a:pPr>
            <a:r>
              <a:rPr lang="en-US" altLang="zh-CN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	loader</a:t>
            </a:r>
            <a:r>
              <a:rPr lang="zh-CN" altLang="en-US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lang="en-US" altLang="zh-CN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'babel-loader'</a:t>
            </a:r>
            <a:r>
              <a:rPr lang="zh-CN" altLang="en-US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endParaRPr lang="zh-CN" altLang="en-US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2" indent="0">
              <a:lnSpc>
                <a:spcPct val="100000"/>
              </a:lnSpc>
              <a:buNone/>
            </a:pPr>
            <a:r>
              <a:rPr lang="en-US" altLang="zh-CN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	options</a:t>
            </a:r>
            <a:r>
              <a:rPr lang="zh-CN" altLang="en-US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lang="en-US" altLang="zh-CN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{</a:t>
            </a:r>
            <a:endParaRPr lang="en-US" altLang="zh-CN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2" indent="0">
              <a:lnSpc>
                <a:spcPct val="100000"/>
              </a:lnSpc>
              <a:buNone/>
            </a:pPr>
            <a:r>
              <a:rPr lang="en-US" altLang="zh-CN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		presets</a:t>
            </a:r>
            <a:r>
              <a:rPr lang="zh-CN" altLang="en-US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lang="en-US" altLang="zh-CN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['es2015']</a:t>
            </a:r>
            <a:endParaRPr lang="en-US" altLang="zh-CN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2" indent="0">
              <a:lnSpc>
                <a:spcPct val="100000"/>
              </a:lnSpc>
              <a:buNone/>
            </a:pPr>
            <a:r>
              <a:rPr lang="en-US" altLang="zh-CN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	}</a:t>
            </a:r>
            <a:endParaRPr lang="en-US" altLang="zh-CN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2" indent="0">
              <a:lnSpc>
                <a:spcPct val="100000"/>
              </a:lnSpc>
              <a:buNone/>
            </a:pPr>
            <a:r>
              <a:rPr lang="en-US" altLang="zh-CN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}</a:t>
            </a:r>
            <a:endParaRPr lang="zh-CN" altLang="en-US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2" indent="0">
              <a:lnSpc>
                <a:spcPct val="100000"/>
              </a:lnSpc>
              <a:buNone/>
            </a:pPr>
            <a:r>
              <a:rPr lang="en-US" altLang="zh-CN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}</a:t>
            </a:r>
            <a:endParaRPr lang="en-US" altLang="zh-CN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 indent="0">
              <a:lnSpc>
                <a:spcPct val="100000"/>
              </a:lnSpc>
              <a:buNone/>
            </a:pPr>
            <a:r>
              <a:rPr lang="en-US" altLang="zh-CN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}</a:t>
            </a:r>
            <a:endParaRPr lang="en-US" altLang="zh-CN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74864" y="491489"/>
            <a:ext cx="6851015" cy="768350"/>
            <a:chOff x="374864" y="491489"/>
            <a:chExt cx="6851015" cy="768350"/>
          </a:xfrm>
        </p:grpSpPr>
        <p:sp>
          <p:nvSpPr>
            <p:cNvPr id="5" name="文本框 4"/>
            <p:cNvSpPr txBox="1"/>
            <p:nvPr/>
          </p:nvSpPr>
          <p:spPr>
            <a:xfrm>
              <a:off x="1082254" y="491489"/>
              <a:ext cx="6143625" cy="7683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4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图片打包</a:t>
              </a:r>
              <a:r>
                <a:rPr lang="en-US" altLang="zh-CN" sz="4400" b="1" dirty="0" smtClean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lang="en-US" altLang="zh-CN" sz="4400" b="1" dirty="0" smtClean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矩形 5"/>
            <p:cNvSpPr/>
            <p:nvPr/>
          </p:nvSpPr>
          <p:spPr>
            <a:xfrm>
              <a:off x="374864" y="587703"/>
              <a:ext cx="577014" cy="577014"/>
            </a:xfrm>
            <a:prstGeom prst="rect">
              <a:avLst/>
            </a:prstGeom>
            <a:solidFill>
              <a:srgbClr val="417A2E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543560" y="1534160"/>
            <a:ext cx="7930515" cy="48926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zh-CN" altLang="en-US" sz="2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安装</a:t>
            </a:r>
            <a:r>
              <a:rPr lang="en-US" altLang="zh-CN" sz="2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loader</a:t>
            </a:r>
            <a:r>
              <a:rPr lang="zh-CN" altLang="en-US" sz="2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r>
              <a:rPr lang="en-US" altLang="zh-CN" sz="2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npm  install  --save-dev  url</a:t>
            </a:r>
            <a:r>
              <a:rPr lang="en-US" altLang="zh-CN" sz="2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-loader</a:t>
            </a:r>
            <a:endParaRPr lang="en-US" altLang="zh-CN" sz="2000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AutoNum type="arabicPeriod"/>
            </a:pPr>
            <a:r>
              <a:rPr lang="zh-CN" altLang="en-US" sz="2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配置</a:t>
            </a:r>
            <a:r>
              <a:rPr lang="en-US" altLang="zh-CN" sz="2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webpack.config.js</a:t>
            </a:r>
            <a:r>
              <a:rPr lang="zh-CN" altLang="en-US" sz="2000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文件</a:t>
            </a:r>
            <a:endParaRPr lang="zh-CN" altLang="en-US" sz="2000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 indent="0">
              <a:lnSpc>
                <a:spcPct val="100000"/>
              </a:lnSpc>
              <a:buNone/>
            </a:pPr>
            <a:r>
              <a:rPr lang="en-US" altLang="zh-CN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module</a:t>
            </a:r>
            <a:r>
              <a:rPr lang="zh-CN" altLang="en-US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lang="en-US" altLang="zh-CN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{</a:t>
            </a:r>
            <a:endParaRPr lang="en-US" altLang="zh-CN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2" indent="0">
              <a:lnSpc>
                <a:spcPct val="100000"/>
              </a:lnSpc>
              <a:buNone/>
            </a:pPr>
            <a:r>
              <a:rPr lang="en-US" altLang="zh-CN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rules:[</a:t>
            </a:r>
            <a:endParaRPr lang="en-US" altLang="zh-CN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2" indent="0">
              <a:lnSpc>
                <a:spcPct val="100000"/>
              </a:lnSpc>
              <a:buNone/>
            </a:pPr>
            <a:r>
              <a:rPr lang="en-US" altLang="zh-CN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test</a:t>
            </a:r>
            <a:r>
              <a:rPr lang="zh-CN" altLang="en-US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lang="en-US" altLang="zh-CN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/\.(png|jpg|gif|jpeg)$/</a:t>
            </a:r>
            <a:r>
              <a:rPr lang="zh-CN" altLang="en-US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endParaRPr lang="zh-CN" altLang="en-US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2" indent="0">
              <a:lnSpc>
                <a:spcPct val="100000"/>
              </a:lnSpc>
              <a:buNone/>
            </a:pPr>
            <a:r>
              <a:rPr lang="en-US" altLang="zh-CN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use</a:t>
            </a:r>
            <a:r>
              <a:rPr lang="zh-CN" altLang="en-US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：</a:t>
            </a:r>
            <a:r>
              <a:rPr lang="en-US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[</a:t>
            </a:r>
            <a:endParaRPr lang="en-US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2" indent="0">
              <a:lnSpc>
                <a:spcPct val="100000"/>
              </a:lnSpc>
              <a:buNone/>
            </a:pPr>
            <a:r>
              <a:rPr lang="en-US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	{</a:t>
            </a:r>
            <a:endParaRPr lang="en-US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2" indent="0">
              <a:lnSpc>
                <a:spcPct val="100000"/>
              </a:lnSpc>
              <a:buNone/>
            </a:pPr>
            <a:r>
              <a:rPr lang="en-US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		loader:'url-loader'</a:t>
            </a:r>
            <a:r>
              <a:rPr lang="zh-CN" altLang="en-US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，</a:t>
            </a:r>
            <a:endParaRPr lang="zh-CN" altLang="en-US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2" indent="0">
              <a:lnSpc>
                <a:spcPct val="100000"/>
              </a:lnSpc>
              <a:buNone/>
            </a:pPr>
            <a:r>
              <a:rPr lang="en-US" altLang="zh-CN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		option:{</a:t>
            </a:r>
            <a:endParaRPr lang="en-US" altLang="zh-CN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2" indent="0">
              <a:lnSpc>
                <a:spcPct val="100000"/>
              </a:lnSpc>
              <a:buNone/>
            </a:pPr>
            <a:r>
              <a:rPr lang="en-US" altLang="zh-CN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			limit:8192</a:t>
            </a:r>
            <a:endParaRPr lang="en-US" altLang="zh-CN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2" indent="0">
              <a:lnSpc>
                <a:spcPct val="100000"/>
              </a:lnSpc>
              <a:buNone/>
            </a:pPr>
            <a:r>
              <a:rPr lang="en-US" altLang="zh-CN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		}</a:t>
            </a:r>
            <a:endParaRPr lang="en-US" altLang="zh-CN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2" indent="0">
              <a:lnSpc>
                <a:spcPct val="100000"/>
              </a:lnSpc>
              <a:buNone/>
            </a:pPr>
            <a:r>
              <a:rPr lang="en-US" altLang="zh-CN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		name:'img/[name].[hash:8].[ext]'</a:t>
            </a:r>
            <a:endParaRPr lang="en-US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2" indent="0">
              <a:lnSpc>
                <a:spcPct val="100000"/>
              </a:lnSpc>
              <a:buNone/>
            </a:pPr>
            <a:r>
              <a:rPr lang="en-US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	}</a:t>
            </a:r>
            <a:endParaRPr lang="en-US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2" indent="0">
              <a:lnSpc>
                <a:spcPct val="100000"/>
              </a:lnSpc>
              <a:buNone/>
            </a:pPr>
            <a:r>
              <a:rPr lang="en-US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	]</a:t>
            </a:r>
            <a:endParaRPr lang="en-US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2" indent="0">
              <a:lnSpc>
                <a:spcPct val="100000"/>
              </a:lnSpc>
              <a:buNone/>
            </a:pPr>
            <a:r>
              <a:rPr lang="en-US" altLang="zh-CN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]</a:t>
            </a:r>
            <a:endParaRPr lang="en-US" altLang="zh-CN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  <a:p>
            <a:pPr lvl="1" indent="0">
              <a:lnSpc>
                <a:spcPct val="100000"/>
              </a:lnSpc>
              <a:buNone/>
            </a:pPr>
            <a:r>
              <a:rPr lang="en-US" altLang="zh-CN" b="1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}</a:t>
            </a:r>
            <a:endParaRPr lang="en-US" altLang="zh-CN" b="1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1855</Words>
  <Application>WPS 演示</Application>
  <PresentationFormat>全屏显示(4:3)</PresentationFormat>
  <Paragraphs>125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21" baseType="lpstr">
      <vt:lpstr>Arial</vt:lpstr>
      <vt:lpstr>宋体</vt:lpstr>
      <vt:lpstr>Wingdings</vt:lpstr>
      <vt:lpstr>微软雅黑</vt:lpstr>
      <vt:lpstr>创艺简粗黑</vt:lpstr>
      <vt:lpstr>方正黑体简体</vt:lpstr>
      <vt:lpstr>Calibri</vt:lpstr>
      <vt:lpstr>Arial Unicode MS</vt:lpstr>
      <vt:lpstr>Calibri Light</vt:lpstr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shgzb</dc:creator>
  <cp:lastModifiedBy>mayn</cp:lastModifiedBy>
  <cp:revision>446</cp:revision>
  <dcterms:created xsi:type="dcterms:W3CDTF">2017-02-13T08:34:00Z</dcterms:created>
  <dcterms:modified xsi:type="dcterms:W3CDTF">2020-09-25T02:31:22Z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2052-11.1.0.9999</vt:lpwstr>
  </property>
</Properties>
</file>