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3"/>
    <p:sldId id="339" r:id="rId4"/>
    <p:sldId id="37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A2E"/>
    <a:srgbClr val="44546A"/>
    <a:srgbClr val="720008"/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5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232" y="1240171"/>
            <a:ext cx="1549514" cy="169091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248220" y="3444094"/>
            <a:ext cx="6647543" cy="1213885"/>
            <a:chOff x="1248220" y="4155296"/>
            <a:chExt cx="6647543" cy="121388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248220" y="4397828"/>
              <a:ext cx="6647543" cy="0"/>
            </a:xfrm>
            <a:prstGeom prst="line">
              <a:avLst/>
            </a:prstGeom>
            <a:ln w="57150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701134" y="4155296"/>
              <a:ext cx="1741714" cy="5835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</a:t>
              </a:r>
              <a:endParaRPr lang="zh-CN" altLang="en-US" sz="3200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954454" y="4539236"/>
              <a:ext cx="1235075" cy="82994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8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endParaRPr lang="en-US" altLang="zh-CN" sz="4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3450842" cy="768350"/>
            <a:chOff x="374864" y="491489"/>
            <a:chExt cx="3450842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506" y="491489"/>
              <a:ext cx="274320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endPara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1230" y="1443355"/>
            <a:ext cx="7905750" cy="4754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远程：</a:t>
            </a:r>
            <a:endParaRPr lang="zh-CN" altLang="en-US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git remote add origin @git.com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git push -u origin master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git fetch/pull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marL="342900" indent="-34290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本地：</a:t>
            </a:r>
            <a:endParaRPr lang="zh-CN" altLang="en-US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git init/add/rm/commit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git reset --hard ID(HEAD~^)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14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git reset HEAD FILE</a:t>
            </a:r>
            <a:endParaRPr lang="en-US" altLang="zh-CN" sz="14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14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git restore --staged FILE</a:t>
            </a:r>
            <a:endParaRPr lang="en-US" altLang="zh-CN" sz="14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14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git ls-files  git diff HEAD --FILE</a:t>
            </a:r>
            <a:endParaRPr lang="en-US" altLang="zh-CN" sz="14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3450842" cy="768350"/>
            <a:chOff x="374864" y="491489"/>
            <a:chExt cx="3450842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506" y="491489"/>
              <a:ext cx="274320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分支标签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1230" y="1468120"/>
            <a:ext cx="790575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40000"/>
              </a:lnSpc>
              <a:buNone/>
            </a:pP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分支</a:t>
            </a: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：</a:t>
            </a:r>
            <a:endParaRPr lang="zh-CN" altLang="en-US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git checkout -b local remote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  <a:sym typeface="+mn-ea"/>
              </a:rPr>
              <a:t>git merge bra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git branch -d/-m bra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git push origin :remote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标签：</a:t>
            </a:r>
            <a:endParaRPr lang="zh-CN" altLang="en-US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git tag -a -m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git tag -d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git push origin tag(--tags)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git push origin :refs/tags/tag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386</Words>
  <Application>WPS 演示</Application>
  <PresentationFormat>全屏显示(4:3)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Verdana</vt:lpstr>
      <vt:lpstr>Arial Unicode MS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shgzb</dc:creator>
  <cp:lastModifiedBy>mayn</cp:lastModifiedBy>
  <cp:revision>469</cp:revision>
  <dcterms:created xsi:type="dcterms:W3CDTF">2017-02-13T08:34:00Z</dcterms:created>
  <dcterms:modified xsi:type="dcterms:W3CDTF">2021-02-25T04:23:08Z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