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D2A1-F570-4E51-907D-351AB477A4D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74A-14B5-4DD9-BB76-2AF122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4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D2A1-F570-4E51-907D-351AB477A4D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74A-14B5-4DD9-BB76-2AF122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D2A1-F570-4E51-907D-351AB477A4D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74A-14B5-4DD9-BB76-2AF122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4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D2A1-F570-4E51-907D-351AB477A4D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74A-14B5-4DD9-BB76-2AF122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6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D2A1-F570-4E51-907D-351AB477A4D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74A-14B5-4DD9-BB76-2AF122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0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D2A1-F570-4E51-907D-351AB477A4D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74A-14B5-4DD9-BB76-2AF122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D2A1-F570-4E51-907D-351AB477A4D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74A-14B5-4DD9-BB76-2AF122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4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D2A1-F570-4E51-907D-351AB477A4D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74A-14B5-4DD9-BB76-2AF122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6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D2A1-F570-4E51-907D-351AB477A4D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74A-14B5-4DD9-BB76-2AF122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8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D2A1-F570-4E51-907D-351AB477A4D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74A-14B5-4DD9-BB76-2AF122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6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D2A1-F570-4E51-907D-351AB477A4D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74A-14B5-4DD9-BB76-2AF122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D2A1-F570-4E51-907D-351AB477A4DA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6F74A-14B5-4DD9-BB76-2AF1225E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home\liam\cloud\uni\dm\assign1\te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2"/>
          <a:stretch/>
        </p:blipFill>
        <p:spPr bwMode="auto">
          <a:xfrm>
            <a:off x="1219200" y="1143000"/>
            <a:ext cx="73152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108467" y="3655368"/>
            <a:ext cx="44195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ym typeface="Wingdings" pitchFamily="2" charset="2"/>
              </a:rPr>
              <a:t>-2          </a:t>
            </a:r>
            <a:r>
              <a:rPr lang="en-US" sz="2400" b="1" dirty="0" smtClean="0">
                <a:sym typeface="Wingdings" pitchFamily="2" charset="2"/>
              </a:rPr>
              <a:t>     </a:t>
            </a:r>
            <a:r>
              <a:rPr lang="en-US" sz="2400" b="1" dirty="0"/>
              <a:t>Arousal </a:t>
            </a:r>
            <a:r>
              <a:rPr lang="en-US" sz="2400" b="1" dirty="0" smtClean="0"/>
              <a:t>    </a:t>
            </a:r>
            <a:r>
              <a:rPr lang="en-US" sz="2400" b="1" dirty="0" smtClean="0">
                <a:sym typeface="Wingdings" pitchFamily="2" charset="2"/>
              </a:rPr>
              <a:t>          </a:t>
            </a:r>
            <a:r>
              <a:rPr lang="en-US" sz="2400" b="1" dirty="0" smtClean="0">
                <a:sym typeface="Wingdings" pitchFamily="2" charset="2"/>
              </a:rPr>
              <a:t>2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1" y="1166413"/>
            <a:ext cx="44195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ym typeface="Wingdings" pitchFamily="2" charset="2"/>
              </a:rPr>
              <a:t>-2                </a:t>
            </a:r>
            <a:r>
              <a:rPr lang="en-US" sz="2400" b="1" dirty="0" smtClean="0">
                <a:sym typeface="Wingdings" pitchFamily="2" charset="2"/>
              </a:rPr>
              <a:t>Valence              </a:t>
            </a:r>
            <a:r>
              <a:rPr lang="en-US" sz="2400" b="1" dirty="0" smtClean="0">
                <a:sym typeface="Wingdings" pitchFamily="2" charset="2"/>
              </a:rPr>
              <a:t>2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62800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1200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5726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196545" y="3655368"/>
            <a:ext cx="441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ym typeface="Wingdings" pitchFamily="2" charset="2"/>
              </a:rPr>
              <a:t>Count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066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</dc:creator>
  <cp:lastModifiedBy>liam</cp:lastModifiedBy>
  <cp:revision>4</cp:revision>
  <dcterms:created xsi:type="dcterms:W3CDTF">2016-04-14T09:49:51Z</dcterms:created>
  <dcterms:modified xsi:type="dcterms:W3CDTF">2016-04-14T10:22:03Z</dcterms:modified>
</cp:coreProperties>
</file>