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5198B-3C2D-4A69-8302-0609817B02D3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39F760-1B97-40A1-B6F4-30F31096DF70}">
      <dgm:prSet phldrT="[Texte]"/>
      <dgm:spPr/>
      <dgm:t>
        <a:bodyPr/>
        <a:lstStyle/>
        <a:p>
          <a:r>
            <a:rPr lang="fr-FR" dirty="0" smtClean="0"/>
            <a:t>Formations</a:t>
          </a:r>
          <a:endParaRPr lang="fr-FR" dirty="0"/>
        </a:p>
      </dgm:t>
    </dgm:pt>
    <dgm:pt modelId="{764AB416-82B7-4122-9FF0-702FF79EA24E}" type="parTrans" cxnId="{D8BD494B-9BD3-42FA-85E9-95A209F5AA17}">
      <dgm:prSet/>
      <dgm:spPr/>
      <dgm:t>
        <a:bodyPr/>
        <a:lstStyle/>
        <a:p>
          <a:endParaRPr lang="fr-FR"/>
        </a:p>
      </dgm:t>
    </dgm:pt>
    <dgm:pt modelId="{44EE76C6-4644-40DF-AD1D-FDA8A2C008B9}" type="sibTrans" cxnId="{D8BD494B-9BD3-42FA-85E9-95A209F5AA17}">
      <dgm:prSet/>
      <dgm:spPr/>
      <dgm:t>
        <a:bodyPr/>
        <a:lstStyle/>
        <a:p>
          <a:endParaRPr lang="fr-FR"/>
        </a:p>
      </dgm:t>
    </dgm:pt>
    <dgm:pt modelId="{936661C7-12F0-4780-8CC5-901B9042B1D2}">
      <dgm:prSet phldrT="[Texte]"/>
      <dgm:spPr/>
      <dgm:t>
        <a:bodyPr/>
        <a:lstStyle/>
        <a:p>
          <a:r>
            <a:rPr lang="fr-FR" dirty="0" smtClean="0"/>
            <a:t>Expériences</a:t>
          </a:r>
          <a:endParaRPr lang="fr-FR" dirty="0"/>
        </a:p>
      </dgm:t>
    </dgm:pt>
    <dgm:pt modelId="{13E055FF-CA6C-46C3-AED9-57B604CFAABC}" type="parTrans" cxnId="{459AC3DB-AA4F-44D0-8697-9C210194F5A5}">
      <dgm:prSet/>
      <dgm:spPr/>
      <dgm:t>
        <a:bodyPr/>
        <a:lstStyle/>
        <a:p>
          <a:endParaRPr lang="fr-FR"/>
        </a:p>
      </dgm:t>
    </dgm:pt>
    <dgm:pt modelId="{06819460-7CDD-4C5B-A550-52DE38A5A27A}" type="sibTrans" cxnId="{459AC3DB-AA4F-44D0-8697-9C210194F5A5}">
      <dgm:prSet/>
      <dgm:spPr/>
      <dgm:t>
        <a:bodyPr/>
        <a:lstStyle/>
        <a:p>
          <a:endParaRPr lang="fr-FR"/>
        </a:p>
      </dgm:t>
    </dgm:pt>
    <dgm:pt modelId="{E54CD678-8B32-4753-9EC7-C8C415E0FC81}" type="pres">
      <dgm:prSet presAssocID="{3675198B-3C2D-4A69-8302-0609817B02D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1A89A59-0CC8-4DB5-AAC5-483373C26086}" type="pres">
      <dgm:prSet presAssocID="{3675198B-3C2D-4A69-8302-0609817B02D3}" presName="ribbon" presStyleLbl="node1" presStyleIdx="0" presStyleCnt="1"/>
      <dgm:spPr/>
    </dgm:pt>
    <dgm:pt modelId="{5A731303-06DA-4553-8BB0-2BD7986FE720}" type="pres">
      <dgm:prSet presAssocID="{3675198B-3C2D-4A69-8302-0609817B02D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7D1396-5148-4022-BB92-241810C49392}" type="pres">
      <dgm:prSet presAssocID="{3675198B-3C2D-4A69-8302-0609817B02D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BD494B-9BD3-42FA-85E9-95A209F5AA17}" srcId="{3675198B-3C2D-4A69-8302-0609817B02D3}" destId="{3039F760-1B97-40A1-B6F4-30F31096DF70}" srcOrd="0" destOrd="0" parTransId="{764AB416-82B7-4122-9FF0-702FF79EA24E}" sibTransId="{44EE76C6-4644-40DF-AD1D-FDA8A2C008B9}"/>
    <dgm:cxn modelId="{779B8A95-4222-4F24-B39A-56BFD66466FD}" type="presOf" srcId="{936661C7-12F0-4780-8CC5-901B9042B1D2}" destId="{CD7D1396-5148-4022-BB92-241810C49392}" srcOrd="0" destOrd="0" presId="urn:microsoft.com/office/officeart/2005/8/layout/arrow6"/>
    <dgm:cxn modelId="{459AC3DB-AA4F-44D0-8697-9C210194F5A5}" srcId="{3675198B-3C2D-4A69-8302-0609817B02D3}" destId="{936661C7-12F0-4780-8CC5-901B9042B1D2}" srcOrd="1" destOrd="0" parTransId="{13E055FF-CA6C-46C3-AED9-57B604CFAABC}" sibTransId="{06819460-7CDD-4C5B-A550-52DE38A5A27A}"/>
    <dgm:cxn modelId="{E5C0CEEA-65BD-41E5-B0DD-7E061CD6AEAD}" type="presOf" srcId="{3039F760-1B97-40A1-B6F4-30F31096DF70}" destId="{5A731303-06DA-4553-8BB0-2BD7986FE720}" srcOrd="0" destOrd="0" presId="urn:microsoft.com/office/officeart/2005/8/layout/arrow6"/>
    <dgm:cxn modelId="{DA1350C7-F897-4F0D-B7E6-DC81224BF13F}" type="presOf" srcId="{3675198B-3C2D-4A69-8302-0609817B02D3}" destId="{E54CD678-8B32-4753-9EC7-C8C415E0FC81}" srcOrd="0" destOrd="0" presId="urn:microsoft.com/office/officeart/2005/8/layout/arrow6"/>
    <dgm:cxn modelId="{1FA0B202-AA3C-4B2F-8450-712879367ABA}" type="presParOf" srcId="{E54CD678-8B32-4753-9EC7-C8C415E0FC81}" destId="{51A89A59-0CC8-4DB5-AAC5-483373C26086}" srcOrd="0" destOrd="0" presId="urn:microsoft.com/office/officeart/2005/8/layout/arrow6"/>
    <dgm:cxn modelId="{C43317E2-87F0-4E52-8DB3-A5A7E484069F}" type="presParOf" srcId="{E54CD678-8B32-4753-9EC7-C8C415E0FC81}" destId="{5A731303-06DA-4553-8BB0-2BD7986FE720}" srcOrd="1" destOrd="0" presId="urn:microsoft.com/office/officeart/2005/8/layout/arrow6"/>
    <dgm:cxn modelId="{07212455-2A33-496F-9D5F-2E17A9138FED}" type="presParOf" srcId="{E54CD678-8B32-4753-9EC7-C8C415E0FC81}" destId="{CD7D1396-5148-4022-BB92-241810C4939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5198B-3C2D-4A69-8302-0609817B02D3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39F760-1B97-40A1-B6F4-30F31096DF70}">
      <dgm:prSet phldrT="[Texte]"/>
      <dgm:spPr/>
      <dgm:t>
        <a:bodyPr/>
        <a:lstStyle/>
        <a:p>
          <a:r>
            <a:rPr lang="fr-FR" dirty="0" smtClean="0"/>
            <a:t>Formations</a:t>
          </a:r>
          <a:endParaRPr lang="fr-FR" dirty="0"/>
        </a:p>
      </dgm:t>
    </dgm:pt>
    <dgm:pt modelId="{764AB416-82B7-4122-9FF0-702FF79EA24E}" type="parTrans" cxnId="{D8BD494B-9BD3-42FA-85E9-95A209F5AA17}">
      <dgm:prSet/>
      <dgm:spPr/>
      <dgm:t>
        <a:bodyPr/>
        <a:lstStyle/>
        <a:p>
          <a:endParaRPr lang="fr-FR"/>
        </a:p>
      </dgm:t>
    </dgm:pt>
    <dgm:pt modelId="{44EE76C6-4644-40DF-AD1D-FDA8A2C008B9}" type="sibTrans" cxnId="{D8BD494B-9BD3-42FA-85E9-95A209F5AA17}">
      <dgm:prSet/>
      <dgm:spPr/>
      <dgm:t>
        <a:bodyPr/>
        <a:lstStyle/>
        <a:p>
          <a:endParaRPr lang="fr-FR"/>
        </a:p>
      </dgm:t>
    </dgm:pt>
    <dgm:pt modelId="{936661C7-12F0-4780-8CC5-901B9042B1D2}">
      <dgm:prSet phldrT="[Texte]"/>
      <dgm:spPr/>
      <dgm:t>
        <a:bodyPr/>
        <a:lstStyle/>
        <a:p>
          <a:r>
            <a:rPr lang="fr-FR" dirty="0" smtClean="0"/>
            <a:t>Expériences</a:t>
          </a:r>
          <a:endParaRPr lang="fr-FR" dirty="0"/>
        </a:p>
      </dgm:t>
    </dgm:pt>
    <dgm:pt modelId="{13E055FF-CA6C-46C3-AED9-57B604CFAABC}" type="parTrans" cxnId="{459AC3DB-AA4F-44D0-8697-9C210194F5A5}">
      <dgm:prSet/>
      <dgm:spPr/>
      <dgm:t>
        <a:bodyPr/>
        <a:lstStyle/>
        <a:p>
          <a:endParaRPr lang="fr-FR"/>
        </a:p>
      </dgm:t>
    </dgm:pt>
    <dgm:pt modelId="{06819460-7CDD-4C5B-A550-52DE38A5A27A}" type="sibTrans" cxnId="{459AC3DB-AA4F-44D0-8697-9C210194F5A5}">
      <dgm:prSet/>
      <dgm:spPr/>
      <dgm:t>
        <a:bodyPr/>
        <a:lstStyle/>
        <a:p>
          <a:endParaRPr lang="fr-FR"/>
        </a:p>
      </dgm:t>
    </dgm:pt>
    <dgm:pt modelId="{E54CD678-8B32-4753-9EC7-C8C415E0FC81}" type="pres">
      <dgm:prSet presAssocID="{3675198B-3C2D-4A69-8302-0609817B02D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1A89A59-0CC8-4DB5-AAC5-483373C26086}" type="pres">
      <dgm:prSet presAssocID="{3675198B-3C2D-4A69-8302-0609817B02D3}" presName="ribbon" presStyleLbl="node1" presStyleIdx="0" presStyleCnt="1"/>
      <dgm:spPr/>
    </dgm:pt>
    <dgm:pt modelId="{5A731303-06DA-4553-8BB0-2BD7986FE720}" type="pres">
      <dgm:prSet presAssocID="{3675198B-3C2D-4A69-8302-0609817B02D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7D1396-5148-4022-BB92-241810C49392}" type="pres">
      <dgm:prSet presAssocID="{3675198B-3C2D-4A69-8302-0609817B02D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16FBF4-C92A-46FF-9998-3E0BC7073E83}" type="presOf" srcId="{3675198B-3C2D-4A69-8302-0609817B02D3}" destId="{E54CD678-8B32-4753-9EC7-C8C415E0FC81}" srcOrd="0" destOrd="0" presId="urn:microsoft.com/office/officeart/2005/8/layout/arrow6"/>
    <dgm:cxn modelId="{D8BD494B-9BD3-42FA-85E9-95A209F5AA17}" srcId="{3675198B-3C2D-4A69-8302-0609817B02D3}" destId="{3039F760-1B97-40A1-B6F4-30F31096DF70}" srcOrd="0" destOrd="0" parTransId="{764AB416-82B7-4122-9FF0-702FF79EA24E}" sibTransId="{44EE76C6-4644-40DF-AD1D-FDA8A2C008B9}"/>
    <dgm:cxn modelId="{A5F72976-A9A9-4D15-8D18-6C1AEFDE2C44}" type="presOf" srcId="{3039F760-1B97-40A1-B6F4-30F31096DF70}" destId="{5A731303-06DA-4553-8BB0-2BD7986FE720}" srcOrd="0" destOrd="0" presId="urn:microsoft.com/office/officeart/2005/8/layout/arrow6"/>
    <dgm:cxn modelId="{459AC3DB-AA4F-44D0-8697-9C210194F5A5}" srcId="{3675198B-3C2D-4A69-8302-0609817B02D3}" destId="{936661C7-12F0-4780-8CC5-901B9042B1D2}" srcOrd="1" destOrd="0" parTransId="{13E055FF-CA6C-46C3-AED9-57B604CFAABC}" sibTransId="{06819460-7CDD-4C5B-A550-52DE38A5A27A}"/>
    <dgm:cxn modelId="{95CFBAB7-0158-4F34-8A97-73E048AD0B2C}" type="presOf" srcId="{936661C7-12F0-4780-8CC5-901B9042B1D2}" destId="{CD7D1396-5148-4022-BB92-241810C49392}" srcOrd="0" destOrd="0" presId="urn:microsoft.com/office/officeart/2005/8/layout/arrow6"/>
    <dgm:cxn modelId="{774E9F36-C574-49BF-8C13-D903FE4CFFD2}" type="presParOf" srcId="{E54CD678-8B32-4753-9EC7-C8C415E0FC81}" destId="{51A89A59-0CC8-4DB5-AAC5-483373C26086}" srcOrd="0" destOrd="0" presId="urn:microsoft.com/office/officeart/2005/8/layout/arrow6"/>
    <dgm:cxn modelId="{9C031DF0-EFE8-4644-8A2F-EBAD016A85C3}" type="presParOf" srcId="{E54CD678-8B32-4753-9EC7-C8C415E0FC81}" destId="{5A731303-06DA-4553-8BB0-2BD7986FE720}" srcOrd="1" destOrd="0" presId="urn:microsoft.com/office/officeart/2005/8/layout/arrow6"/>
    <dgm:cxn modelId="{8A0D87D3-83F3-4F37-91D0-7A24D16A14D8}" type="presParOf" srcId="{E54CD678-8B32-4753-9EC7-C8C415E0FC81}" destId="{CD7D1396-5148-4022-BB92-241810C4939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C2599-AB42-4F9F-AF02-928CC60A1A38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B439128-5125-46B6-BE86-6CC6AD188479}">
      <dgm:prSet phldrT="[Texte]" custT="1"/>
      <dgm:spPr/>
      <dgm:t>
        <a:bodyPr/>
        <a:lstStyle/>
        <a:p>
          <a:r>
            <a:rPr lang="en-US" sz="1800" b="1" dirty="0" err="1" smtClean="0"/>
            <a:t>Programmation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800" b="1" dirty="0" smtClean="0"/>
            <a:t>R</a:t>
          </a:r>
          <a:r>
            <a:rPr lang="en-US" sz="1800" dirty="0" smtClean="0"/>
            <a:t>, SAS, VBA, POO,  Python, SQL, MongoDB, Perl, html, </a:t>
          </a:r>
          <a:r>
            <a:rPr lang="en-US" sz="1800" dirty="0" err="1" smtClean="0"/>
            <a:t>Git</a:t>
          </a:r>
          <a:r>
            <a:rPr lang="en-US" sz="1800" dirty="0" smtClean="0"/>
            <a:t>, Markdown, Bash, …</a:t>
          </a:r>
          <a:endParaRPr lang="fr-FR" sz="1800" dirty="0"/>
        </a:p>
      </dgm:t>
    </dgm:pt>
    <dgm:pt modelId="{59A8CFC5-D123-41CA-A6E5-E66DB0E7B6BC}" type="parTrans" cxnId="{D75138A0-9BB4-458C-8EF9-82540A901139}">
      <dgm:prSet/>
      <dgm:spPr/>
      <dgm:t>
        <a:bodyPr/>
        <a:lstStyle/>
        <a:p>
          <a:endParaRPr lang="fr-FR"/>
        </a:p>
      </dgm:t>
    </dgm:pt>
    <dgm:pt modelId="{C8CE5451-E103-4B9F-809A-DACBF4BF2E00}" type="sibTrans" cxnId="{D75138A0-9BB4-458C-8EF9-82540A90113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fr-FR"/>
        </a:p>
      </dgm:t>
    </dgm:pt>
    <dgm:pt modelId="{FFB2F15F-F93B-4478-A1C0-AF8ACE2951E5}">
      <dgm:prSet phldrT="[Texte]" custT="1"/>
      <dgm:spPr/>
      <dgm:t>
        <a:bodyPr/>
        <a:lstStyle/>
        <a:p>
          <a:r>
            <a:rPr lang="fr-FR" sz="1800" b="1" dirty="0" smtClean="0"/>
            <a:t>Statistique</a:t>
          </a:r>
          <a:br>
            <a:rPr lang="fr-FR" sz="1800" b="1" dirty="0" smtClean="0"/>
          </a:br>
          <a:r>
            <a:rPr lang="fr-FR" sz="1800" dirty="0" smtClean="0"/>
            <a:t>Analyses de données multivariées, Modélisation, Tests paramétriques ou non, Classification, Sélection, …</a:t>
          </a:r>
          <a:endParaRPr lang="fr-FR" sz="1800" dirty="0"/>
        </a:p>
      </dgm:t>
    </dgm:pt>
    <dgm:pt modelId="{1476F068-9DCD-45C0-9BC5-D7C2307F2805}" type="parTrans" cxnId="{27165165-69FA-4CDC-8E54-A7E151D7E051}">
      <dgm:prSet/>
      <dgm:spPr/>
      <dgm:t>
        <a:bodyPr/>
        <a:lstStyle/>
        <a:p>
          <a:endParaRPr lang="fr-FR"/>
        </a:p>
      </dgm:t>
    </dgm:pt>
    <dgm:pt modelId="{0F653D36-6232-471F-9D69-E4D6B9831969}" type="sibTrans" cxnId="{27165165-69FA-4CDC-8E54-A7E151D7E05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  <dgm:t>
        <a:bodyPr/>
        <a:lstStyle/>
        <a:p>
          <a:endParaRPr lang="fr-FR"/>
        </a:p>
      </dgm:t>
    </dgm:pt>
    <dgm:pt modelId="{2C67F041-8E5F-43FB-99AD-BE093E6DDF2B}">
      <dgm:prSet custT="1"/>
      <dgm:spPr/>
      <dgm:t>
        <a:bodyPr/>
        <a:lstStyle/>
        <a:p>
          <a:r>
            <a:rPr lang="fr-FR" sz="1800" b="1" dirty="0" err="1" smtClean="0"/>
            <a:t>Biostatistique</a:t>
          </a:r>
          <a:r>
            <a:rPr lang="fr-FR" sz="1800" dirty="0" smtClean="0"/>
            <a:t> </a:t>
          </a:r>
          <a:br>
            <a:rPr lang="fr-FR" sz="1800" dirty="0" smtClean="0"/>
          </a:br>
          <a:r>
            <a:rPr lang="fr-FR" sz="1800" dirty="0" smtClean="0"/>
            <a:t>Choix méthodologique, Analyses multi-omiques (NGS, </a:t>
          </a:r>
          <a:r>
            <a:rPr lang="fr-FR" sz="1800" dirty="0" err="1" smtClean="0"/>
            <a:t>RNAseq</a:t>
          </a:r>
          <a:r>
            <a:rPr lang="fr-FR" sz="1800" dirty="0" smtClean="0"/>
            <a:t>, Puce), Élaboration de design, Visualisation …</a:t>
          </a:r>
          <a:endParaRPr lang="fr-FR" sz="1800" dirty="0"/>
        </a:p>
      </dgm:t>
    </dgm:pt>
    <dgm:pt modelId="{13AF4F7C-764C-4FBE-8341-6D14F6476179}" type="parTrans" cxnId="{D9F28FEF-DB9E-4ED5-BDA4-1EFC1C625AA5}">
      <dgm:prSet/>
      <dgm:spPr/>
      <dgm:t>
        <a:bodyPr/>
        <a:lstStyle/>
        <a:p>
          <a:endParaRPr lang="fr-FR"/>
        </a:p>
      </dgm:t>
    </dgm:pt>
    <dgm:pt modelId="{F8ACCF21-AB69-43BE-8BD4-90BD8FA64B44}" type="sibTrans" cxnId="{D9F28FEF-DB9E-4ED5-BDA4-1EFC1C625AA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fr-FR"/>
        </a:p>
      </dgm:t>
    </dgm:pt>
    <dgm:pt modelId="{08B513F6-1A0E-43F1-BCA4-6374BC438F64}">
      <dgm:prSet custT="1"/>
      <dgm:spPr/>
      <dgm:t>
        <a:bodyPr/>
        <a:lstStyle/>
        <a:p>
          <a:r>
            <a:rPr lang="fr-FR" sz="1800" b="1" dirty="0" smtClean="0"/>
            <a:t>Communication</a:t>
          </a:r>
          <a:br>
            <a:rPr lang="fr-FR" sz="1800" b="1" dirty="0" smtClean="0"/>
          </a:br>
          <a:r>
            <a:rPr lang="fr-FR" sz="1800" dirty="0" smtClean="0"/>
            <a:t>Bon relationnel, Présentation orale, Rapport écrit, Anglais professionnel</a:t>
          </a:r>
          <a:endParaRPr lang="fr-FR" sz="1800" dirty="0"/>
        </a:p>
      </dgm:t>
    </dgm:pt>
    <dgm:pt modelId="{E3380243-84C7-4304-935D-31594785AC50}" type="parTrans" cxnId="{73C44913-56FA-4568-933A-B04FBE8D4FA1}">
      <dgm:prSet/>
      <dgm:spPr/>
      <dgm:t>
        <a:bodyPr/>
        <a:lstStyle/>
        <a:p>
          <a:endParaRPr lang="fr-FR"/>
        </a:p>
      </dgm:t>
    </dgm:pt>
    <dgm:pt modelId="{83DB698F-B732-4F4E-B703-2ADC15497CEB}" type="sibTrans" cxnId="{73C44913-56FA-4568-933A-B04FBE8D4FA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fr-FR"/>
        </a:p>
      </dgm:t>
    </dgm:pt>
    <dgm:pt modelId="{F15B3635-F433-419D-B316-F82DCB4F4852}" type="pres">
      <dgm:prSet presAssocID="{7ECC2599-AB42-4F9F-AF02-928CC60A1A38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fr-FR"/>
        </a:p>
      </dgm:t>
    </dgm:pt>
    <dgm:pt modelId="{C6A90A2A-C2E8-4694-9B87-63AAE105B3A6}" type="pres">
      <dgm:prSet presAssocID="{08B513F6-1A0E-43F1-BCA4-6374BC438F64}" presName="text1" presStyleCnt="0"/>
      <dgm:spPr/>
    </dgm:pt>
    <dgm:pt modelId="{52A87FD7-E009-44BF-A235-E1D7049ED636}" type="pres">
      <dgm:prSet presAssocID="{08B513F6-1A0E-43F1-BCA4-6374BC438F64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9A3046-750E-4611-86B9-24E03837E415}" type="pres">
      <dgm:prSet presAssocID="{08B513F6-1A0E-43F1-BCA4-6374BC438F64}" presName="textaccent1" presStyleCnt="0"/>
      <dgm:spPr/>
    </dgm:pt>
    <dgm:pt modelId="{4376A3AB-7E2A-42A4-9DBF-6245A501351D}" type="pres">
      <dgm:prSet presAssocID="{08B513F6-1A0E-43F1-BCA4-6374BC438F64}" presName="accentRepeatNode" presStyleLbl="solidAlignAcc1" presStyleIdx="0" presStyleCnt="8"/>
      <dgm:spPr/>
    </dgm:pt>
    <dgm:pt modelId="{A56EE561-E900-4C1D-AC38-9A60A93FB37C}" type="pres">
      <dgm:prSet presAssocID="{83DB698F-B732-4F4E-B703-2ADC15497CEB}" presName="image1" presStyleCnt="0"/>
      <dgm:spPr/>
    </dgm:pt>
    <dgm:pt modelId="{6FC17612-EBF1-456B-99B4-4F7D7D2F9149}" type="pres">
      <dgm:prSet presAssocID="{83DB698F-B732-4F4E-B703-2ADC15497CEB}" presName="imageRepeatNode" presStyleLbl="alignAcc1" presStyleIdx="0" presStyleCnt="4"/>
      <dgm:spPr/>
      <dgm:t>
        <a:bodyPr/>
        <a:lstStyle/>
        <a:p>
          <a:endParaRPr lang="fr-FR"/>
        </a:p>
      </dgm:t>
    </dgm:pt>
    <dgm:pt modelId="{B55CC75C-274E-4201-8A0D-A78498D54195}" type="pres">
      <dgm:prSet presAssocID="{83DB698F-B732-4F4E-B703-2ADC15497CEB}" presName="imageaccent1" presStyleCnt="0"/>
      <dgm:spPr/>
    </dgm:pt>
    <dgm:pt modelId="{186722E6-C334-490A-99DF-95912968D483}" type="pres">
      <dgm:prSet presAssocID="{83DB698F-B732-4F4E-B703-2ADC15497CEB}" presName="accentRepeatNode" presStyleLbl="solidAlignAcc1" presStyleIdx="1" presStyleCnt="8"/>
      <dgm:spPr/>
    </dgm:pt>
    <dgm:pt modelId="{D0367F76-CCE7-45EA-A7DE-D04A4FEA42DE}" type="pres">
      <dgm:prSet presAssocID="{2C67F041-8E5F-43FB-99AD-BE093E6DDF2B}" presName="text2" presStyleCnt="0"/>
      <dgm:spPr/>
    </dgm:pt>
    <dgm:pt modelId="{418A8287-C247-4A4E-A39F-0AF31822333D}" type="pres">
      <dgm:prSet presAssocID="{2C67F041-8E5F-43FB-99AD-BE093E6DDF2B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0BB17-3831-4E90-A2BB-98A320DCBCB8}" type="pres">
      <dgm:prSet presAssocID="{2C67F041-8E5F-43FB-99AD-BE093E6DDF2B}" presName="textaccent2" presStyleCnt="0"/>
      <dgm:spPr/>
    </dgm:pt>
    <dgm:pt modelId="{14795204-07D3-48FB-A2DB-7BA56C04FD90}" type="pres">
      <dgm:prSet presAssocID="{2C67F041-8E5F-43FB-99AD-BE093E6DDF2B}" presName="accentRepeatNode" presStyleLbl="solidAlignAcc1" presStyleIdx="2" presStyleCnt="8"/>
      <dgm:spPr/>
    </dgm:pt>
    <dgm:pt modelId="{84D1A818-6B55-4D63-8AF9-233AD38463A2}" type="pres">
      <dgm:prSet presAssocID="{F8ACCF21-AB69-43BE-8BD4-90BD8FA64B44}" presName="image2" presStyleCnt="0"/>
      <dgm:spPr/>
    </dgm:pt>
    <dgm:pt modelId="{5CB0D8E0-99C6-44EB-A116-CBC121A89B45}" type="pres">
      <dgm:prSet presAssocID="{F8ACCF21-AB69-43BE-8BD4-90BD8FA64B44}" presName="imageRepeatNode" presStyleLbl="alignAcc1" presStyleIdx="1" presStyleCnt="4"/>
      <dgm:spPr/>
      <dgm:t>
        <a:bodyPr/>
        <a:lstStyle/>
        <a:p>
          <a:endParaRPr lang="fr-FR"/>
        </a:p>
      </dgm:t>
    </dgm:pt>
    <dgm:pt modelId="{E9ED1B38-2241-43F9-8AA9-953E4214EA96}" type="pres">
      <dgm:prSet presAssocID="{F8ACCF21-AB69-43BE-8BD4-90BD8FA64B44}" presName="imageaccent2" presStyleCnt="0"/>
      <dgm:spPr/>
    </dgm:pt>
    <dgm:pt modelId="{177B6483-3CEC-424A-852E-F8675FFF3952}" type="pres">
      <dgm:prSet presAssocID="{F8ACCF21-AB69-43BE-8BD4-90BD8FA64B44}" presName="accentRepeatNode" presStyleLbl="solidAlignAcc1" presStyleIdx="3" presStyleCnt="8"/>
      <dgm:spPr/>
    </dgm:pt>
    <dgm:pt modelId="{A3C7D32E-9A96-4F46-A3B4-D814EBF27F74}" type="pres">
      <dgm:prSet presAssocID="{DB439128-5125-46B6-BE86-6CC6AD188479}" presName="text3" presStyleCnt="0"/>
      <dgm:spPr/>
    </dgm:pt>
    <dgm:pt modelId="{F301D98A-1E8C-40ED-8E36-FD247BFBF360}" type="pres">
      <dgm:prSet presAssocID="{DB439128-5125-46B6-BE86-6CC6AD188479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2C1935-8BFD-41CA-90B4-308035886E8C}" type="pres">
      <dgm:prSet presAssocID="{DB439128-5125-46B6-BE86-6CC6AD188479}" presName="textaccent3" presStyleCnt="0"/>
      <dgm:spPr/>
    </dgm:pt>
    <dgm:pt modelId="{340ABD0A-A97C-4AE2-804E-E8918E7BE380}" type="pres">
      <dgm:prSet presAssocID="{DB439128-5125-46B6-BE86-6CC6AD188479}" presName="accentRepeatNode" presStyleLbl="solidAlignAcc1" presStyleIdx="4" presStyleCnt="8"/>
      <dgm:spPr/>
    </dgm:pt>
    <dgm:pt modelId="{3F15A795-2888-438B-986A-300214B39FCA}" type="pres">
      <dgm:prSet presAssocID="{C8CE5451-E103-4B9F-809A-DACBF4BF2E00}" presName="image3" presStyleCnt="0"/>
      <dgm:spPr/>
    </dgm:pt>
    <dgm:pt modelId="{BF987BD7-EF88-46BF-8A92-0BB91B6839C9}" type="pres">
      <dgm:prSet presAssocID="{C8CE5451-E103-4B9F-809A-DACBF4BF2E00}" presName="imageRepeatNode" presStyleLbl="alignAcc1" presStyleIdx="2" presStyleCnt="4"/>
      <dgm:spPr/>
      <dgm:t>
        <a:bodyPr/>
        <a:lstStyle/>
        <a:p>
          <a:endParaRPr lang="fr-FR"/>
        </a:p>
      </dgm:t>
    </dgm:pt>
    <dgm:pt modelId="{4F6F186D-3E44-41B2-9B3D-EAA5BA6AC337}" type="pres">
      <dgm:prSet presAssocID="{C8CE5451-E103-4B9F-809A-DACBF4BF2E00}" presName="imageaccent3" presStyleCnt="0"/>
      <dgm:spPr/>
    </dgm:pt>
    <dgm:pt modelId="{4F754F93-812A-49F8-A2AC-44C4717A700D}" type="pres">
      <dgm:prSet presAssocID="{C8CE5451-E103-4B9F-809A-DACBF4BF2E00}" presName="accentRepeatNode" presStyleLbl="solidAlignAcc1" presStyleIdx="5" presStyleCnt="8"/>
      <dgm:spPr/>
    </dgm:pt>
    <dgm:pt modelId="{8AC826E0-B059-441C-B3E6-9E383A211C38}" type="pres">
      <dgm:prSet presAssocID="{FFB2F15F-F93B-4478-A1C0-AF8ACE2951E5}" presName="text4" presStyleCnt="0"/>
      <dgm:spPr/>
    </dgm:pt>
    <dgm:pt modelId="{A70B8680-7700-4A4D-BD40-6E7AFD4E8E0E}" type="pres">
      <dgm:prSet presAssocID="{FFB2F15F-F93B-4478-A1C0-AF8ACE2951E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4CF65-FB80-433F-81CB-832E68BFCC34}" type="pres">
      <dgm:prSet presAssocID="{FFB2F15F-F93B-4478-A1C0-AF8ACE2951E5}" presName="textaccent4" presStyleCnt="0"/>
      <dgm:spPr/>
    </dgm:pt>
    <dgm:pt modelId="{A099B695-8D7C-4DC5-A48D-4B8BE3CB2CB6}" type="pres">
      <dgm:prSet presAssocID="{FFB2F15F-F93B-4478-A1C0-AF8ACE2951E5}" presName="accentRepeatNode" presStyleLbl="solidAlignAcc1" presStyleIdx="6" presStyleCnt="8"/>
      <dgm:spPr/>
    </dgm:pt>
    <dgm:pt modelId="{FD620723-FDF5-43E4-8C73-5CECF2F371DE}" type="pres">
      <dgm:prSet presAssocID="{0F653D36-6232-471F-9D69-E4D6B9831969}" presName="image4" presStyleCnt="0"/>
      <dgm:spPr/>
    </dgm:pt>
    <dgm:pt modelId="{77C2E58D-5312-4FEE-B99C-F660C1CF1477}" type="pres">
      <dgm:prSet presAssocID="{0F653D36-6232-471F-9D69-E4D6B9831969}" presName="imageRepeatNode" presStyleLbl="alignAcc1" presStyleIdx="3" presStyleCnt="4"/>
      <dgm:spPr/>
      <dgm:t>
        <a:bodyPr/>
        <a:lstStyle/>
        <a:p>
          <a:endParaRPr lang="fr-FR"/>
        </a:p>
      </dgm:t>
    </dgm:pt>
    <dgm:pt modelId="{8CBDA564-29C6-4696-8ECB-4DBC3E48B3A0}" type="pres">
      <dgm:prSet presAssocID="{0F653D36-6232-471F-9D69-E4D6B9831969}" presName="imageaccent4" presStyleCnt="0"/>
      <dgm:spPr/>
    </dgm:pt>
    <dgm:pt modelId="{80EC7EBB-8D5B-4693-B019-ABFC2271D057}" type="pres">
      <dgm:prSet presAssocID="{0F653D36-6232-471F-9D69-E4D6B9831969}" presName="accentRepeatNode" presStyleLbl="solidAlignAcc1" presStyleIdx="7" presStyleCnt="8"/>
      <dgm:spPr/>
    </dgm:pt>
  </dgm:ptLst>
  <dgm:cxnLst>
    <dgm:cxn modelId="{73C44913-56FA-4568-933A-B04FBE8D4FA1}" srcId="{7ECC2599-AB42-4F9F-AF02-928CC60A1A38}" destId="{08B513F6-1A0E-43F1-BCA4-6374BC438F64}" srcOrd="0" destOrd="0" parTransId="{E3380243-84C7-4304-935D-31594785AC50}" sibTransId="{83DB698F-B732-4F4E-B703-2ADC15497CEB}"/>
    <dgm:cxn modelId="{DD5B7C82-4F2D-43A0-9331-06140A5DF8A6}" type="presOf" srcId="{FFB2F15F-F93B-4478-A1C0-AF8ACE2951E5}" destId="{A70B8680-7700-4A4D-BD40-6E7AFD4E8E0E}" srcOrd="0" destOrd="0" presId="urn:microsoft.com/office/officeart/2008/layout/HexagonCluster"/>
    <dgm:cxn modelId="{8FEA0D07-85F7-4ECF-AD20-AD88979F38FC}" type="presOf" srcId="{83DB698F-B732-4F4E-B703-2ADC15497CEB}" destId="{6FC17612-EBF1-456B-99B4-4F7D7D2F9149}" srcOrd="0" destOrd="0" presId="urn:microsoft.com/office/officeart/2008/layout/HexagonCluster"/>
    <dgm:cxn modelId="{B88A55DB-0E21-4204-8104-1DEDBDF8E0C3}" type="presOf" srcId="{DB439128-5125-46B6-BE86-6CC6AD188479}" destId="{F301D98A-1E8C-40ED-8E36-FD247BFBF360}" srcOrd="0" destOrd="0" presId="urn:microsoft.com/office/officeart/2008/layout/HexagonCluster"/>
    <dgm:cxn modelId="{0F71CB37-E188-4514-8A48-3C9D11BA3E67}" type="presOf" srcId="{0F653D36-6232-471F-9D69-E4D6B9831969}" destId="{77C2E58D-5312-4FEE-B99C-F660C1CF1477}" srcOrd="0" destOrd="0" presId="urn:microsoft.com/office/officeart/2008/layout/HexagonCluster"/>
    <dgm:cxn modelId="{9B80A4C4-880B-4124-9E37-8B124B2D7704}" type="presOf" srcId="{F8ACCF21-AB69-43BE-8BD4-90BD8FA64B44}" destId="{5CB0D8E0-99C6-44EB-A116-CBC121A89B45}" srcOrd="0" destOrd="0" presId="urn:microsoft.com/office/officeart/2008/layout/HexagonCluster"/>
    <dgm:cxn modelId="{27165165-69FA-4CDC-8E54-A7E151D7E051}" srcId="{7ECC2599-AB42-4F9F-AF02-928CC60A1A38}" destId="{FFB2F15F-F93B-4478-A1C0-AF8ACE2951E5}" srcOrd="3" destOrd="0" parTransId="{1476F068-9DCD-45C0-9BC5-D7C2307F2805}" sibTransId="{0F653D36-6232-471F-9D69-E4D6B9831969}"/>
    <dgm:cxn modelId="{71D3916C-7655-4E11-82C6-52C2D96FDF21}" type="presOf" srcId="{C8CE5451-E103-4B9F-809A-DACBF4BF2E00}" destId="{BF987BD7-EF88-46BF-8A92-0BB91B6839C9}" srcOrd="0" destOrd="0" presId="urn:microsoft.com/office/officeart/2008/layout/HexagonCluster"/>
    <dgm:cxn modelId="{D75138A0-9BB4-458C-8EF9-82540A901139}" srcId="{7ECC2599-AB42-4F9F-AF02-928CC60A1A38}" destId="{DB439128-5125-46B6-BE86-6CC6AD188479}" srcOrd="2" destOrd="0" parTransId="{59A8CFC5-D123-41CA-A6E5-E66DB0E7B6BC}" sibTransId="{C8CE5451-E103-4B9F-809A-DACBF4BF2E00}"/>
    <dgm:cxn modelId="{A0248268-9CF8-4664-A2D8-A80ED84BBCEF}" type="presOf" srcId="{7ECC2599-AB42-4F9F-AF02-928CC60A1A38}" destId="{F15B3635-F433-419D-B316-F82DCB4F4852}" srcOrd="0" destOrd="0" presId="urn:microsoft.com/office/officeart/2008/layout/HexagonCluster"/>
    <dgm:cxn modelId="{7F1862EE-D683-439C-A9E8-B56BAA82A355}" type="presOf" srcId="{08B513F6-1A0E-43F1-BCA4-6374BC438F64}" destId="{52A87FD7-E009-44BF-A235-E1D7049ED636}" srcOrd="0" destOrd="0" presId="urn:microsoft.com/office/officeart/2008/layout/HexagonCluster"/>
    <dgm:cxn modelId="{D9F28FEF-DB9E-4ED5-BDA4-1EFC1C625AA5}" srcId="{7ECC2599-AB42-4F9F-AF02-928CC60A1A38}" destId="{2C67F041-8E5F-43FB-99AD-BE093E6DDF2B}" srcOrd="1" destOrd="0" parTransId="{13AF4F7C-764C-4FBE-8341-6D14F6476179}" sibTransId="{F8ACCF21-AB69-43BE-8BD4-90BD8FA64B44}"/>
    <dgm:cxn modelId="{0B649EE7-8E4D-4EAC-A247-9D77EB3E0B21}" type="presOf" srcId="{2C67F041-8E5F-43FB-99AD-BE093E6DDF2B}" destId="{418A8287-C247-4A4E-A39F-0AF31822333D}" srcOrd="0" destOrd="0" presId="urn:microsoft.com/office/officeart/2008/layout/HexagonCluster"/>
    <dgm:cxn modelId="{C51E360E-129C-4D6A-A546-085980101D71}" type="presParOf" srcId="{F15B3635-F433-419D-B316-F82DCB4F4852}" destId="{C6A90A2A-C2E8-4694-9B87-63AAE105B3A6}" srcOrd="0" destOrd="0" presId="urn:microsoft.com/office/officeart/2008/layout/HexagonCluster"/>
    <dgm:cxn modelId="{83F5CF0A-E644-4466-9810-67F2ADB684A3}" type="presParOf" srcId="{C6A90A2A-C2E8-4694-9B87-63AAE105B3A6}" destId="{52A87FD7-E009-44BF-A235-E1D7049ED636}" srcOrd="0" destOrd="0" presId="urn:microsoft.com/office/officeart/2008/layout/HexagonCluster"/>
    <dgm:cxn modelId="{A41C09E4-65B5-4026-90F0-CBEF63295FAB}" type="presParOf" srcId="{F15B3635-F433-419D-B316-F82DCB4F4852}" destId="{209A3046-750E-4611-86B9-24E03837E415}" srcOrd="1" destOrd="0" presId="urn:microsoft.com/office/officeart/2008/layout/HexagonCluster"/>
    <dgm:cxn modelId="{1EED17D3-2881-4BFA-AC75-351CAA41C357}" type="presParOf" srcId="{209A3046-750E-4611-86B9-24E03837E415}" destId="{4376A3AB-7E2A-42A4-9DBF-6245A501351D}" srcOrd="0" destOrd="0" presId="urn:microsoft.com/office/officeart/2008/layout/HexagonCluster"/>
    <dgm:cxn modelId="{7F833C8D-C680-4537-9F73-51B9BC376392}" type="presParOf" srcId="{F15B3635-F433-419D-B316-F82DCB4F4852}" destId="{A56EE561-E900-4C1D-AC38-9A60A93FB37C}" srcOrd="2" destOrd="0" presId="urn:microsoft.com/office/officeart/2008/layout/HexagonCluster"/>
    <dgm:cxn modelId="{47B029B6-FDA7-4379-8FC0-E4C9D01EC49C}" type="presParOf" srcId="{A56EE561-E900-4C1D-AC38-9A60A93FB37C}" destId="{6FC17612-EBF1-456B-99B4-4F7D7D2F9149}" srcOrd="0" destOrd="0" presId="urn:microsoft.com/office/officeart/2008/layout/HexagonCluster"/>
    <dgm:cxn modelId="{C007FF18-CD43-4957-93B5-1551AA165AC9}" type="presParOf" srcId="{F15B3635-F433-419D-B316-F82DCB4F4852}" destId="{B55CC75C-274E-4201-8A0D-A78498D54195}" srcOrd="3" destOrd="0" presId="urn:microsoft.com/office/officeart/2008/layout/HexagonCluster"/>
    <dgm:cxn modelId="{933F7162-8D48-4144-9B45-AAAAA25A32A9}" type="presParOf" srcId="{B55CC75C-274E-4201-8A0D-A78498D54195}" destId="{186722E6-C334-490A-99DF-95912968D483}" srcOrd="0" destOrd="0" presId="urn:microsoft.com/office/officeart/2008/layout/HexagonCluster"/>
    <dgm:cxn modelId="{D87A3C0E-058D-4279-9C76-DD9D791256C5}" type="presParOf" srcId="{F15B3635-F433-419D-B316-F82DCB4F4852}" destId="{D0367F76-CCE7-45EA-A7DE-D04A4FEA42DE}" srcOrd="4" destOrd="0" presId="urn:microsoft.com/office/officeart/2008/layout/HexagonCluster"/>
    <dgm:cxn modelId="{9C4A0D97-F353-431F-B16A-2C24E316EDD3}" type="presParOf" srcId="{D0367F76-CCE7-45EA-A7DE-D04A4FEA42DE}" destId="{418A8287-C247-4A4E-A39F-0AF31822333D}" srcOrd="0" destOrd="0" presId="urn:microsoft.com/office/officeart/2008/layout/HexagonCluster"/>
    <dgm:cxn modelId="{46A52687-5438-4E45-BDBD-9D506ADCE67A}" type="presParOf" srcId="{F15B3635-F433-419D-B316-F82DCB4F4852}" destId="{A630BB17-3831-4E90-A2BB-98A320DCBCB8}" srcOrd="5" destOrd="0" presId="urn:microsoft.com/office/officeart/2008/layout/HexagonCluster"/>
    <dgm:cxn modelId="{764332D0-64CF-4B27-BF4B-770A5365BEE9}" type="presParOf" srcId="{A630BB17-3831-4E90-A2BB-98A320DCBCB8}" destId="{14795204-07D3-48FB-A2DB-7BA56C04FD90}" srcOrd="0" destOrd="0" presId="urn:microsoft.com/office/officeart/2008/layout/HexagonCluster"/>
    <dgm:cxn modelId="{1A0B3F71-1CA0-47BE-9D91-466A263D678F}" type="presParOf" srcId="{F15B3635-F433-419D-B316-F82DCB4F4852}" destId="{84D1A818-6B55-4D63-8AF9-233AD38463A2}" srcOrd="6" destOrd="0" presId="urn:microsoft.com/office/officeart/2008/layout/HexagonCluster"/>
    <dgm:cxn modelId="{4FB2A9CB-433F-49AB-BCF8-DAF29A904E95}" type="presParOf" srcId="{84D1A818-6B55-4D63-8AF9-233AD38463A2}" destId="{5CB0D8E0-99C6-44EB-A116-CBC121A89B45}" srcOrd="0" destOrd="0" presId="urn:microsoft.com/office/officeart/2008/layout/HexagonCluster"/>
    <dgm:cxn modelId="{9C3F1962-0B75-4626-8308-5CDBB002094E}" type="presParOf" srcId="{F15B3635-F433-419D-B316-F82DCB4F4852}" destId="{E9ED1B38-2241-43F9-8AA9-953E4214EA96}" srcOrd="7" destOrd="0" presId="urn:microsoft.com/office/officeart/2008/layout/HexagonCluster"/>
    <dgm:cxn modelId="{3A1F2FB8-6348-4EA3-8EF8-44C4AF3AB952}" type="presParOf" srcId="{E9ED1B38-2241-43F9-8AA9-953E4214EA96}" destId="{177B6483-3CEC-424A-852E-F8675FFF3952}" srcOrd="0" destOrd="0" presId="urn:microsoft.com/office/officeart/2008/layout/HexagonCluster"/>
    <dgm:cxn modelId="{65C0929C-A933-480C-B5C2-92F2918718EB}" type="presParOf" srcId="{F15B3635-F433-419D-B316-F82DCB4F4852}" destId="{A3C7D32E-9A96-4F46-A3B4-D814EBF27F74}" srcOrd="8" destOrd="0" presId="urn:microsoft.com/office/officeart/2008/layout/HexagonCluster"/>
    <dgm:cxn modelId="{724DCFED-8373-441D-A637-CC838A62FADF}" type="presParOf" srcId="{A3C7D32E-9A96-4F46-A3B4-D814EBF27F74}" destId="{F301D98A-1E8C-40ED-8E36-FD247BFBF360}" srcOrd="0" destOrd="0" presId="urn:microsoft.com/office/officeart/2008/layout/HexagonCluster"/>
    <dgm:cxn modelId="{6DA09EDF-2B06-429E-A627-9A388A50BDB5}" type="presParOf" srcId="{F15B3635-F433-419D-B316-F82DCB4F4852}" destId="{DF2C1935-8BFD-41CA-90B4-308035886E8C}" srcOrd="9" destOrd="0" presId="urn:microsoft.com/office/officeart/2008/layout/HexagonCluster"/>
    <dgm:cxn modelId="{668AAC75-FEB1-47B1-9498-4A3633309484}" type="presParOf" srcId="{DF2C1935-8BFD-41CA-90B4-308035886E8C}" destId="{340ABD0A-A97C-4AE2-804E-E8918E7BE380}" srcOrd="0" destOrd="0" presId="urn:microsoft.com/office/officeart/2008/layout/HexagonCluster"/>
    <dgm:cxn modelId="{53CB9BE6-1683-4DF7-A2FC-55CB25E18AB1}" type="presParOf" srcId="{F15B3635-F433-419D-B316-F82DCB4F4852}" destId="{3F15A795-2888-438B-986A-300214B39FCA}" srcOrd="10" destOrd="0" presId="urn:microsoft.com/office/officeart/2008/layout/HexagonCluster"/>
    <dgm:cxn modelId="{B609AFD6-A78B-4361-85EE-03DE6C72A164}" type="presParOf" srcId="{3F15A795-2888-438B-986A-300214B39FCA}" destId="{BF987BD7-EF88-46BF-8A92-0BB91B6839C9}" srcOrd="0" destOrd="0" presId="urn:microsoft.com/office/officeart/2008/layout/HexagonCluster"/>
    <dgm:cxn modelId="{44C39979-58E4-44DF-9F34-B4ACA5D34825}" type="presParOf" srcId="{F15B3635-F433-419D-B316-F82DCB4F4852}" destId="{4F6F186D-3E44-41B2-9B3D-EAA5BA6AC337}" srcOrd="11" destOrd="0" presId="urn:microsoft.com/office/officeart/2008/layout/HexagonCluster"/>
    <dgm:cxn modelId="{6F954B90-F04F-4255-8D56-6420D33FE2B9}" type="presParOf" srcId="{4F6F186D-3E44-41B2-9B3D-EAA5BA6AC337}" destId="{4F754F93-812A-49F8-A2AC-44C4717A700D}" srcOrd="0" destOrd="0" presId="urn:microsoft.com/office/officeart/2008/layout/HexagonCluster"/>
    <dgm:cxn modelId="{64AEB7E7-0F25-4DCC-AEF7-4FF92E144770}" type="presParOf" srcId="{F15B3635-F433-419D-B316-F82DCB4F4852}" destId="{8AC826E0-B059-441C-B3E6-9E383A211C38}" srcOrd="12" destOrd="0" presId="urn:microsoft.com/office/officeart/2008/layout/HexagonCluster"/>
    <dgm:cxn modelId="{D2D1CE91-5D78-4BE3-9C1B-5D42DBB13892}" type="presParOf" srcId="{8AC826E0-B059-441C-B3E6-9E383A211C38}" destId="{A70B8680-7700-4A4D-BD40-6E7AFD4E8E0E}" srcOrd="0" destOrd="0" presId="urn:microsoft.com/office/officeart/2008/layout/HexagonCluster"/>
    <dgm:cxn modelId="{56274AF9-502D-432A-AE91-009D4610AE54}" type="presParOf" srcId="{F15B3635-F433-419D-B316-F82DCB4F4852}" destId="{4DE4CF65-FB80-433F-81CB-832E68BFCC34}" srcOrd="13" destOrd="0" presId="urn:microsoft.com/office/officeart/2008/layout/HexagonCluster"/>
    <dgm:cxn modelId="{FF551857-C0A6-4F0B-8BE5-8DC418A25B46}" type="presParOf" srcId="{4DE4CF65-FB80-433F-81CB-832E68BFCC34}" destId="{A099B695-8D7C-4DC5-A48D-4B8BE3CB2CB6}" srcOrd="0" destOrd="0" presId="urn:microsoft.com/office/officeart/2008/layout/HexagonCluster"/>
    <dgm:cxn modelId="{CD18455D-3C9E-4D63-A09B-21FDA0920864}" type="presParOf" srcId="{F15B3635-F433-419D-B316-F82DCB4F4852}" destId="{FD620723-FDF5-43E4-8C73-5CECF2F371DE}" srcOrd="14" destOrd="0" presId="urn:microsoft.com/office/officeart/2008/layout/HexagonCluster"/>
    <dgm:cxn modelId="{C261FA95-6A45-4098-8A87-923672E32408}" type="presParOf" srcId="{FD620723-FDF5-43E4-8C73-5CECF2F371DE}" destId="{77C2E58D-5312-4FEE-B99C-F660C1CF1477}" srcOrd="0" destOrd="0" presId="urn:microsoft.com/office/officeart/2008/layout/HexagonCluster"/>
    <dgm:cxn modelId="{4C167081-AF45-4AFD-A174-DFDB55C46569}" type="presParOf" srcId="{F15B3635-F433-419D-B316-F82DCB4F4852}" destId="{8CBDA564-29C6-4696-8ECB-4DBC3E48B3A0}" srcOrd="15" destOrd="0" presId="urn:microsoft.com/office/officeart/2008/layout/HexagonCluster"/>
    <dgm:cxn modelId="{70FF3FFB-CC93-4D53-AD95-7170B1CD5558}" type="presParOf" srcId="{8CBDA564-29C6-4696-8ECB-4DBC3E48B3A0}" destId="{80EC7EBB-8D5B-4693-B019-ABFC2271D05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F022A2-FFDD-46E8-A0A5-771D373886D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ACE705-6B38-4BE1-A22D-BF0EE9074C8D}">
      <dgm:prSet phldrT="[Texte]" custT="1"/>
      <dgm:spPr/>
      <dgm:t>
        <a:bodyPr/>
        <a:lstStyle/>
        <a:p>
          <a:r>
            <a:rPr lang="fr-FR" sz="1800" dirty="0" smtClean="0"/>
            <a:t>Formation</a:t>
          </a:r>
        </a:p>
        <a:p>
          <a:r>
            <a:rPr lang="fr-FR" sz="1800" dirty="0" smtClean="0"/>
            <a:t>(Math/Stat/Info)</a:t>
          </a:r>
          <a:endParaRPr lang="fr-FR" sz="1800" dirty="0"/>
        </a:p>
      </dgm:t>
    </dgm:pt>
    <dgm:pt modelId="{B15101D9-F1F2-4CB8-B733-B715E5B39BC2}" type="parTrans" cxnId="{8B35EA27-9DC2-4E9E-902D-03D13FE68C94}">
      <dgm:prSet/>
      <dgm:spPr/>
      <dgm:t>
        <a:bodyPr/>
        <a:lstStyle/>
        <a:p>
          <a:endParaRPr lang="fr-FR"/>
        </a:p>
      </dgm:t>
    </dgm:pt>
    <dgm:pt modelId="{F56EA97F-73B9-4C37-9B64-CA7CD127EED8}" type="sibTrans" cxnId="{8B35EA27-9DC2-4E9E-902D-03D13FE68C94}">
      <dgm:prSet/>
      <dgm:spPr/>
      <dgm:t>
        <a:bodyPr/>
        <a:lstStyle/>
        <a:p>
          <a:endParaRPr lang="fr-FR"/>
        </a:p>
      </dgm:t>
    </dgm:pt>
    <dgm:pt modelId="{1B0AD15A-64CA-46A0-A170-E894C0E4A428}">
      <dgm:prSet phldrT="[Texte]" custT="1"/>
      <dgm:spPr/>
      <dgm:t>
        <a:bodyPr/>
        <a:lstStyle/>
        <a:p>
          <a:r>
            <a:rPr lang="fr-FR" sz="1800" dirty="0" smtClean="0"/>
            <a:t>Pluridisciplinarité</a:t>
          </a:r>
          <a:endParaRPr lang="fr-FR" sz="1800" dirty="0"/>
        </a:p>
      </dgm:t>
    </dgm:pt>
    <dgm:pt modelId="{538040C9-31B5-4ACF-B9AB-593F54D7D21D}" type="parTrans" cxnId="{B2FB9782-2432-453A-B75F-547623DF1099}">
      <dgm:prSet/>
      <dgm:spPr/>
      <dgm:t>
        <a:bodyPr/>
        <a:lstStyle/>
        <a:p>
          <a:endParaRPr lang="fr-FR"/>
        </a:p>
      </dgm:t>
    </dgm:pt>
    <dgm:pt modelId="{43B59721-35E5-4BDC-8E45-7F8BD8779DD5}" type="sibTrans" cxnId="{B2FB9782-2432-453A-B75F-547623DF1099}">
      <dgm:prSet/>
      <dgm:spPr/>
      <dgm:t>
        <a:bodyPr/>
        <a:lstStyle/>
        <a:p>
          <a:endParaRPr lang="fr-FR"/>
        </a:p>
      </dgm:t>
    </dgm:pt>
    <dgm:pt modelId="{EA57008D-56E6-4B64-85B4-312C03BF690E}">
      <dgm:prSet phldrT="[Texte]" custT="1"/>
      <dgm:spPr/>
      <dgm:t>
        <a:bodyPr/>
        <a:lstStyle/>
        <a:p>
          <a:r>
            <a:rPr lang="fr-FR" sz="1800" dirty="0" smtClean="0"/>
            <a:t>Clé pour communiquer</a:t>
          </a:r>
          <a:endParaRPr lang="fr-FR" sz="1800" dirty="0"/>
        </a:p>
      </dgm:t>
    </dgm:pt>
    <dgm:pt modelId="{CF381D4C-3BE0-4FD6-8088-7B11E0E19CFC}" type="parTrans" cxnId="{0685B9E7-0DBB-45A6-B423-FEAD26E58E47}">
      <dgm:prSet/>
      <dgm:spPr/>
      <dgm:t>
        <a:bodyPr/>
        <a:lstStyle/>
        <a:p>
          <a:endParaRPr lang="fr-FR"/>
        </a:p>
      </dgm:t>
    </dgm:pt>
    <dgm:pt modelId="{01866CF0-6109-46F9-8147-33B1207E0239}" type="sibTrans" cxnId="{0685B9E7-0DBB-45A6-B423-FEAD26E58E47}">
      <dgm:prSet/>
      <dgm:spPr/>
      <dgm:t>
        <a:bodyPr/>
        <a:lstStyle/>
        <a:p>
          <a:endParaRPr lang="fr-FR"/>
        </a:p>
      </dgm:t>
    </dgm:pt>
    <dgm:pt modelId="{4C031B7E-8833-443D-9382-0D5C2696398A}">
      <dgm:prSet phldrT="[Texte]" custT="1"/>
      <dgm:spPr/>
      <dgm:t>
        <a:bodyPr/>
        <a:lstStyle/>
        <a:p>
          <a:r>
            <a:rPr lang="fr-FR" sz="1800" dirty="0" smtClean="0"/>
            <a:t>Travail d’équipe</a:t>
          </a:r>
          <a:endParaRPr lang="fr-FR" sz="1800" dirty="0"/>
        </a:p>
      </dgm:t>
    </dgm:pt>
    <dgm:pt modelId="{3A29B14A-59FE-410B-9565-378F4649156E}" type="parTrans" cxnId="{C7BBF245-D587-4605-9DA5-C39BE7E6B4FB}">
      <dgm:prSet/>
      <dgm:spPr/>
      <dgm:t>
        <a:bodyPr/>
        <a:lstStyle/>
        <a:p>
          <a:endParaRPr lang="fr-FR"/>
        </a:p>
      </dgm:t>
    </dgm:pt>
    <dgm:pt modelId="{38F68023-D319-4FB4-A9BD-F69A0C905AB3}" type="sibTrans" cxnId="{C7BBF245-D587-4605-9DA5-C39BE7E6B4FB}">
      <dgm:prSet/>
      <dgm:spPr/>
      <dgm:t>
        <a:bodyPr/>
        <a:lstStyle/>
        <a:p>
          <a:endParaRPr lang="fr-FR"/>
        </a:p>
      </dgm:t>
    </dgm:pt>
    <dgm:pt modelId="{3E6B615D-7E82-4BD9-8C68-CDC3E5C5936D}" type="pres">
      <dgm:prSet presAssocID="{AFF022A2-FFDD-46E8-A0A5-771D373886D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6C6A694-91A4-4EF3-ABD5-C7F77E205CAA}" type="pres">
      <dgm:prSet presAssocID="{97ACE705-6B38-4BE1-A22D-BF0EE9074C8D}" presName="Accent1" presStyleCnt="0"/>
      <dgm:spPr/>
    </dgm:pt>
    <dgm:pt modelId="{B23C4765-2B1C-4AA7-9814-A6F0E03F296D}" type="pres">
      <dgm:prSet presAssocID="{97ACE705-6B38-4BE1-A22D-BF0EE9074C8D}" presName="Accent" presStyleLbl="node1" presStyleIdx="0" presStyleCnt="4"/>
      <dgm:spPr/>
    </dgm:pt>
    <dgm:pt modelId="{A6E6D1C2-D72A-440E-959C-312217852249}" type="pres">
      <dgm:prSet presAssocID="{97ACE705-6B38-4BE1-A22D-BF0EE9074C8D}" presName="Parent1" presStyleLbl="revTx" presStyleIdx="0" presStyleCnt="4" custScaleX="1174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597D3-A51C-4227-A476-BDF947B40BCA}" type="pres">
      <dgm:prSet presAssocID="{1B0AD15A-64CA-46A0-A170-E894C0E4A428}" presName="Accent2" presStyleCnt="0"/>
      <dgm:spPr/>
    </dgm:pt>
    <dgm:pt modelId="{E3516926-5833-4864-B86B-8BC69548BA3B}" type="pres">
      <dgm:prSet presAssocID="{1B0AD15A-64CA-46A0-A170-E894C0E4A428}" presName="Accent" presStyleLbl="node1" presStyleIdx="1" presStyleCnt="4"/>
      <dgm:spPr/>
    </dgm:pt>
    <dgm:pt modelId="{C0FC0331-AD08-41D0-A2C9-FA78B6B3E64D}" type="pres">
      <dgm:prSet presAssocID="{1B0AD15A-64CA-46A0-A170-E894C0E4A428}" presName="Parent2" presStyleLbl="revTx" presStyleIdx="1" presStyleCnt="4" custScaleX="121538" custLinFactNeighborX="26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66B372-58ED-43DB-86ED-8464644D40C1}" type="pres">
      <dgm:prSet presAssocID="{EA57008D-56E6-4B64-85B4-312C03BF690E}" presName="Accent3" presStyleCnt="0"/>
      <dgm:spPr/>
    </dgm:pt>
    <dgm:pt modelId="{C0407C9C-5693-4041-BAB4-6F9F020ED1C9}" type="pres">
      <dgm:prSet presAssocID="{EA57008D-56E6-4B64-85B4-312C03BF690E}" presName="Accent" presStyleLbl="node1" presStyleIdx="2" presStyleCnt="4"/>
      <dgm:spPr/>
    </dgm:pt>
    <dgm:pt modelId="{AF990CFE-48E9-46A4-BD64-C725F43184C2}" type="pres">
      <dgm:prSet presAssocID="{EA57008D-56E6-4B64-85B4-312C03BF690E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363F7D-3866-4DFE-AC54-8A2F9CB9317F}" type="pres">
      <dgm:prSet presAssocID="{4C031B7E-8833-443D-9382-0D5C2696398A}" presName="Accent4" presStyleCnt="0"/>
      <dgm:spPr/>
    </dgm:pt>
    <dgm:pt modelId="{816DC93C-EEC4-4800-ADB3-E0F6BDFA4CFA}" type="pres">
      <dgm:prSet presAssocID="{4C031B7E-8833-443D-9382-0D5C2696398A}" presName="Accent" presStyleLbl="node1" presStyleIdx="3" presStyleCnt="4"/>
      <dgm:spPr/>
    </dgm:pt>
    <dgm:pt modelId="{2BF9C708-B12F-493D-B17F-7FE4BA326889}" type="pres">
      <dgm:prSet presAssocID="{4C031B7E-8833-443D-9382-0D5C2696398A}" presName="Parent4" presStyleLbl="revTx" presStyleIdx="3" presStyleCnt="4" custScaleX="125058" custScaleY="180200" custLinFactNeighborX="35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85B9E7-0DBB-45A6-B423-FEAD26E58E47}" srcId="{AFF022A2-FFDD-46E8-A0A5-771D373886DE}" destId="{EA57008D-56E6-4B64-85B4-312C03BF690E}" srcOrd="2" destOrd="0" parTransId="{CF381D4C-3BE0-4FD6-8088-7B11E0E19CFC}" sibTransId="{01866CF0-6109-46F9-8147-33B1207E0239}"/>
    <dgm:cxn modelId="{8B35EA27-9DC2-4E9E-902D-03D13FE68C94}" srcId="{AFF022A2-FFDD-46E8-A0A5-771D373886DE}" destId="{97ACE705-6B38-4BE1-A22D-BF0EE9074C8D}" srcOrd="0" destOrd="0" parTransId="{B15101D9-F1F2-4CB8-B733-B715E5B39BC2}" sibTransId="{F56EA97F-73B9-4C37-9B64-CA7CD127EED8}"/>
    <dgm:cxn modelId="{4744D8AE-987A-44B7-A25C-0A0F35C4E6F7}" type="presOf" srcId="{97ACE705-6B38-4BE1-A22D-BF0EE9074C8D}" destId="{A6E6D1C2-D72A-440E-959C-312217852249}" srcOrd="0" destOrd="0" presId="urn:microsoft.com/office/officeart/2009/layout/CircleArrowProcess"/>
    <dgm:cxn modelId="{6D00986E-CE15-4CB4-80CB-E1FDC6D31D14}" type="presOf" srcId="{EA57008D-56E6-4B64-85B4-312C03BF690E}" destId="{AF990CFE-48E9-46A4-BD64-C725F43184C2}" srcOrd="0" destOrd="0" presId="urn:microsoft.com/office/officeart/2009/layout/CircleArrowProcess"/>
    <dgm:cxn modelId="{B2FB9782-2432-453A-B75F-547623DF1099}" srcId="{AFF022A2-FFDD-46E8-A0A5-771D373886DE}" destId="{1B0AD15A-64CA-46A0-A170-E894C0E4A428}" srcOrd="1" destOrd="0" parTransId="{538040C9-31B5-4ACF-B9AB-593F54D7D21D}" sibTransId="{43B59721-35E5-4BDC-8E45-7F8BD8779DD5}"/>
    <dgm:cxn modelId="{6F1867EB-A363-417C-BFEB-B6F71D502F6C}" type="presOf" srcId="{1B0AD15A-64CA-46A0-A170-E894C0E4A428}" destId="{C0FC0331-AD08-41D0-A2C9-FA78B6B3E64D}" srcOrd="0" destOrd="0" presId="urn:microsoft.com/office/officeart/2009/layout/CircleArrowProcess"/>
    <dgm:cxn modelId="{D0EEB8C8-685F-4C0D-A242-244D53E9AB66}" type="presOf" srcId="{4C031B7E-8833-443D-9382-0D5C2696398A}" destId="{2BF9C708-B12F-493D-B17F-7FE4BA326889}" srcOrd="0" destOrd="0" presId="urn:microsoft.com/office/officeart/2009/layout/CircleArrowProcess"/>
    <dgm:cxn modelId="{C7BBF245-D587-4605-9DA5-C39BE7E6B4FB}" srcId="{AFF022A2-FFDD-46E8-A0A5-771D373886DE}" destId="{4C031B7E-8833-443D-9382-0D5C2696398A}" srcOrd="3" destOrd="0" parTransId="{3A29B14A-59FE-410B-9565-378F4649156E}" sibTransId="{38F68023-D319-4FB4-A9BD-F69A0C905AB3}"/>
    <dgm:cxn modelId="{0433554E-8FC5-40AB-BD84-DB996499CECD}" type="presOf" srcId="{AFF022A2-FFDD-46E8-A0A5-771D373886DE}" destId="{3E6B615D-7E82-4BD9-8C68-CDC3E5C5936D}" srcOrd="0" destOrd="0" presId="urn:microsoft.com/office/officeart/2009/layout/CircleArrowProcess"/>
    <dgm:cxn modelId="{3ED5A7E4-4A03-42B7-9974-8657542AB9D0}" type="presParOf" srcId="{3E6B615D-7E82-4BD9-8C68-CDC3E5C5936D}" destId="{36C6A694-91A4-4EF3-ABD5-C7F77E205CAA}" srcOrd="0" destOrd="0" presId="urn:microsoft.com/office/officeart/2009/layout/CircleArrowProcess"/>
    <dgm:cxn modelId="{2F7F9061-3ED9-4148-A800-60DA4DBA538A}" type="presParOf" srcId="{36C6A694-91A4-4EF3-ABD5-C7F77E205CAA}" destId="{B23C4765-2B1C-4AA7-9814-A6F0E03F296D}" srcOrd="0" destOrd="0" presId="urn:microsoft.com/office/officeart/2009/layout/CircleArrowProcess"/>
    <dgm:cxn modelId="{B8332628-A2A8-4D2C-AC76-4FD102340BA7}" type="presParOf" srcId="{3E6B615D-7E82-4BD9-8C68-CDC3E5C5936D}" destId="{A6E6D1C2-D72A-440E-959C-312217852249}" srcOrd="1" destOrd="0" presId="urn:microsoft.com/office/officeart/2009/layout/CircleArrowProcess"/>
    <dgm:cxn modelId="{CEE2B890-F923-4169-8FF3-0A7EF35338AB}" type="presParOf" srcId="{3E6B615D-7E82-4BD9-8C68-CDC3E5C5936D}" destId="{DD9597D3-A51C-4227-A476-BDF947B40BCA}" srcOrd="2" destOrd="0" presId="urn:microsoft.com/office/officeart/2009/layout/CircleArrowProcess"/>
    <dgm:cxn modelId="{45EE0F30-374A-4A99-95DC-9C555079344B}" type="presParOf" srcId="{DD9597D3-A51C-4227-A476-BDF947B40BCA}" destId="{E3516926-5833-4864-B86B-8BC69548BA3B}" srcOrd="0" destOrd="0" presId="urn:microsoft.com/office/officeart/2009/layout/CircleArrowProcess"/>
    <dgm:cxn modelId="{A189C6F4-AFBC-44F8-A4E8-7FB3C4DECE08}" type="presParOf" srcId="{3E6B615D-7E82-4BD9-8C68-CDC3E5C5936D}" destId="{C0FC0331-AD08-41D0-A2C9-FA78B6B3E64D}" srcOrd="3" destOrd="0" presId="urn:microsoft.com/office/officeart/2009/layout/CircleArrowProcess"/>
    <dgm:cxn modelId="{F1D5B0FC-24F1-4E2A-AEA4-2DE7A9101089}" type="presParOf" srcId="{3E6B615D-7E82-4BD9-8C68-CDC3E5C5936D}" destId="{C066B372-58ED-43DB-86ED-8464644D40C1}" srcOrd="4" destOrd="0" presId="urn:microsoft.com/office/officeart/2009/layout/CircleArrowProcess"/>
    <dgm:cxn modelId="{2C20CEEC-EAE9-45CD-9039-0410769669BF}" type="presParOf" srcId="{C066B372-58ED-43DB-86ED-8464644D40C1}" destId="{C0407C9C-5693-4041-BAB4-6F9F020ED1C9}" srcOrd="0" destOrd="0" presId="urn:microsoft.com/office/officeart/2009/layout/CircleArrowProcess"/>
    <dgm:cxn modelId="{826DAF76-22EC-474C-8563-511A265A1E4A}" type="presParOf" srcId="{3E6B615D-7E82-4BD9-8C68-CDC3E5C5936D}" destId="{AF990CFE-48E9-46A4-BD64-C725F43184C2}" srcOrd="5" destOrd="0" presId="urn:microsoft.com/office/officeart/2009/layout/CircleArrowProcess"/>
    <dgm:cxn modelId="{EA306449-67D6-454F-8732-62D2FC2BC0B4}" type="presParOf" srcId="{3E6B615D-7E82-4BD9-8C68-CDC3E5C5936D}" destId="{22363F7D-3866-4DFE-AC54-8A2F9CB9317F}" srcOrd="6" destOrd="0" presId="urn:microsoft.com/office/officeart/2009/layout/CircleArrowProcess"/>
    <dgm:cxn modelId="{89322B49-F5BC-4E12-8B00-1D2DFBCB3FB3}" type="presParOf" srcId="{22363F7D-3866-4DFE-AC54-8A2F9CB9317F}" destId="{816DC93C-EEC4-4800-ADB3-E0F6BDFA4CFA}" srcOrd="0" destOrd="0" presId="urn:microsoft.com/office/officeart/2009/layout/CircleArrowProcess"/>
    <dgm:cxn modelId="{DE77BDB0-B965-40FD-A65B-372954E82A92}" type="presParOf" srcId="{3E6B615D-7E82-4BD9-8C68-CDC3E5C5936D}" destId="{2BF9C708-B12F-493D-B17F-7FE4BA326889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DF3DC7-60B5-4979-BA56-518DFFBD73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1CE1FCB-FC95-404B-930E-0ACF374FAF67}">
      <dgm:prSet phldrT="[Texte]"/>
      <dgm:spPr/>
      <dgm:t>
        <a:bodyPr/>
        <a:lstStyle/>
        <a:p>
          <a:r>
            <a:rPr lang="fr-FR" dirty="0" smtClean="0"/>
            <a:t>Computer Science</a:t>
          </a:r>
          <a:endParaRPr lang="fr-FR" dirty="0"/>
        </a:p>
      </dgm:t>
    </dgm:pt>
    <dgm:pt modelId="{6A75FCBD-AFA7-4C08-A079-3E8A5A81F35B}" type="parTrans" cxnId="{AF49AD96-53B3-406F-8F7B-C9091C02955B}">
      <dgm:prSet/>
      <dgm:spPr/>
      <dgm:t>
        <a:bodyPr/>
        <a:lstStyle/>
        <a:p>
          <a:endParaRPr lang="fr-FR"/>
        </a:p>
      </dgm:t>
    </dgm:pt>
    <dgm:pt modelId="{8E2C465D-369A-4AAD-9676-788DB0DCE616}" type="sibTrans" cxnId="{AF49AD96-53B3-406F-8F7B-C9091C02955B}">
      <dgm:prSet/>
      <dgm:spPr/>
      <dgm:t>
        <a:bodyPr/>
        <a:lstStyle/>
        <a:p>
          <a:endParaRPr lang="fr-FR"/>
        </a:p>
      </dgm:t>
    </dgm:pt>
    <dgm:pt modelId="{45F1951F-0649-488E-A7F5-B537FC3182A3}">
      <dgm:prSet phldrT="[Texte]"/>
      <dgm:spPr/>
      <dgm:t>
        <a:bodyPr/>
        <a:lstStyle/>
        <a:p>
          <a:r>
            <a:rPr lang="fr-FR" dirty="0" smtClean="0"/>
            <a:t>Domain</a:t>
          </a:r>
        </a:p>
        <a:p>
          <a:r>
            <a:rPr lang="fr-FR" dirty="0" smtClean="0"/>
            <a:t>Expertise</a:t>
          </a:r>
          <a:endParaRPr lang="fr-FR" dirty="0"/>
        </a:p>
      </dgm:t>
    </dgm:pt>
    <dgm:pt modelId="{8B9E9316-4834-4ABF-B6EB-47E862809A89}" type="parTrans" cxnId="{B9F6EAE5-15D4-46E6-BCE5-A97CBFF34071}">
      <dgm:prSet/>
      <dgm:spPr/>
      <dgm:t>
        <a:bodyPr/>
        <a:lstStyle/>
        <a:p>
          <a:endParaRPr lang="fr-FR"/>
        </a:p>
      </dgm:t>
    </dgm:pt>
    <dgm:pt modelId="{8D36A63F-FE04-4078-B06D-507F1CF87BC2}" type="sibTrans" cxnId="{B9F6EAE5-15D4-46E6-BCE5-A97CBFF34071}">
      <dgm:prSet/>
      <dgm:spPr/>
      <dgm:t>
        <a:bodyPr/>
        <a:lstStyle/>
        <a:p>
          <a:endParaRPr lang="fr-FR"/>
        </a:p>
      </dgm:t>
    </dgm:pt>
    <dgm:pt modelId="{9B94CF35-9686-4812-8FD9-255BA7418939}">
      <dgm:prSet phldrT="[Texte]"/>
      <dgm:spPr/>
      <dgm:t>
        <a:bodyPr/>
        <a:lstStyle/>
        <a:p>
          <a:r>
            <a:rPr lang="fr-FR" dirty="0" err="1" smtClean="0"/>
            <a:t>Mathematics</a:t>
          </a:r>
          <a:endParaRPr lang="fr-FR" dirty="0"/>
        </a:p>
      </dgm:t>
    </dgm:pt>
    <dgm:pt modelId="{8FEBDFDF-001C-4A48-B3FF-B67BBFC746D6}" type="parTrans" cxnId="{6A49CB06-6E40-49A5-A152-44778FF85AE5}">
      <dgm:prSet/>
      <dgm:spPr/>
      <dgm:t>
        <a:bodyPr/>
        <a:lstStyle/>
        <a:p>
          <a:endParaRPr lang="fr-FR"/>
        </a:p>
      </dgm:t>
    </dgm:pt>
    <dgm:pt modelId="{D67183CD-C406-4E67-9610-07C806D8A3BF}" type="sibTrans" cxnId="{6A49CB06-6E40-49A5-A152-44778FF85AE5}">
      <dgm:prSet/>
      <dgm:spPr/>
      <dgm:t>
        <a:bodyPr/>
        <a:lstStyle/>
        <a:p>
          <a:endParaRPr lang="fr-FR"/>
        </a:p>
      </dgm:t>
    </dgm:pt>
    <dgm:pt modelId="{35581C37-FB3A-4A31-9930-493022CC04C0}" type="pres">
      <dgm:prSet presAssocID="{BBDF3DC7-60B5-4979-BA56-518DFFBD73C9}" presName="compositeShape" presStyleCnt="0">
        <dgm:presLayoutVars>
          <dgm:chMax val="7"/>
          <dgm:dir/>
          <dgm:resizeHandles val="exact"/>
        </dgm:presLayoutVars>
      </dgm:prSet>
      <dgm:spPr/>
    </dgm:pt>
    <dgm:pt modelId="{BD48DE37-ED06-4191-B773-0CD9E5382980}" type="pres">
      <dgm:prSet presAssocID="{C1CE1FCB-FC95-404B-930E-0ACF374FAF67}" presName="circ1" presStyleLbl="vennNode1" presStyleIdx="0" presStyleCnt="3"/>
      <dgm:spPr/>
      <dgm:t>
        <a:bodyPr/>
        <a:lstStyle/>
        <a:p>
          <a:endParaRPr lang="fr-FR"/>
        </a:p>
      </dgm:t>
    </dgm:pt>
    <dgm:pt modelId="{88979BCA-9E19-4139-A8CD-5A6BDCCFBA26}" type="pres">
      <dgm:prSet presAssocID="{C1CE1FCB-FC95-404B-930E-0ACF374FAF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99C78C-6F8A-4984-8598-619BEEA7C715}" type="pres">
      <dgm:prSet presAssocID="{45F1951F-0649-488E-A7F5-B537FC3182A3}" presName="circ2" presStyleLbl="vennNode1" presStyleIdx="1" presStyleCnt="3"/>
      <dgm:spPr/>
      <dgm:t>
        <a:bodyPr/>
        <a:lstStyle/>
        <a:p>
          <a:endParaRPr lang="fr-FR"/>
        </a:p>
      </dgm:t>
    </dgm:pt>
    <dgm:pt modelId="{EC7F1487-04AB-49A1-9EAF-54B895DC1247}" type="pres">
      <dgm:prSet presAssocID="{45F1951F-0649-488E-A7F5-B537FC3182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048468-9B47-45A1-B11A-346D00A66B85}" type="pres">
      <dgm:prSet presAssocID="{9B94CF35-9686-4812-8FD9-255BA7418939}" presName="circ3" presStyleLbl="vennNode1" presStyleIdx="2" presStyleCnt="3"/>
      <dgm:spPr/>
      <dgm:t>
        <a:bodyPr/>
        <a:lstStyle/>
        <a:p>
          <a:endParaRPr lang="fr-FR"/>
        </a:p>
      </dgm:t>
    </dgm:pt>
    <dgm:pt modelId="{DEAF8DA9-02F5-4412-A19B-AB1CF536FCEC}" type="pres">
      <dgm:prSet presAssocID="{9B94CF35-9686-4812-8FD9-255BA7418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977487-2255-49BA-AE88-BD4583D6C4E3}" type="presOf" srcId="{C1CE1FCB-FC95-404B-930E-0ACF374FAF67}" destId="{BD48DE37-ED06-4191-B773-0CD9E5382980}" srcOrd="0" destOrd="0" presId="urn:microsoft.com/office/officeart/2005/8/layout/venn1"/>
    <dgm:cxn modelId="{2C8E0D4A-4D8F-4621-97C0-0A6256ADCC1B}" type="presOf" srcId="{45F1951F-0649-488E-A7F5-B537FC3182A3}" destId="{EC7F1487-04AB-49A1-9EAF-54B895DC1247}" srcOrd="1" destOrd="0" presId="urn:microsoft.com/office/officeart/2005/8/layout/venn1"/>
    <dgm:cxn modelId="{6D16A12E-12AA-41A8-BC62-BB7979168C91}" type="presOf" srcId="{BBDF3DC7-60B5-4979-BA56-518DFFBD73C9}" destId="{35581C37-FB3A-4A31-9930-493022CC04C0}" srcOrd="0" destOrd="0" presId="urn:microsoft.com/office/officeart/2005/8/layout/venn1"/>
    <dgm:cxn modelId="{A87D03DD-AC7B-4B8B-9294-2DED04959BD1}" type="presOf" srcId="{9B94CF35-9686-4812-8FD9-255BA7418939}" destId="{5A048468-9B47-45A1-B11A-346D00A66B85}" srcOrd="0" destOrd="0" presId="urn:microsoft.com/office/officeart/2005/8/layout/venn1"/>
    <dgm:cxn modelId="{A7C3C518-FEF0-49E0-8F04-769797908F49}" type="presOf" srcId="{C1CE1FCB-FC95-404B-930E-0ACF374FAF67}" destId="{88979BCA-9E19-4139-A8CD-5A6BDCCFBA26}" srcOrd="1" destOrd="0" presId="urn:microsoft.com/office/officeart/2005/8/layout/venn1"/>
    <dgm:cxn modelId="{AF49AD96-53B3-406F-8F7B-C9091C02955B}" srcId="{BBDF3DC7-60B5-4979-BA56-518DFFBD73C9}" destId="{C1CE1FCB-FC95-404B-930E-0ACF374FAF67}" srcOrd="0" destOrd="0" parTransId="{6A75FCBD-AFA7-4C08-A079-3E8A5A81F35B}" sibTransId="{8E2C465D-369A-4AAD-9676-788DB0DCE616}"/>
    <dgm:cxn modelId="{A3E270E1-2DA6-48FE-8499-F3983CC0E8AF}" type="presOf" srcId="{45F1951F-0649-488E-A7F5-B537FC3182A3}" destId="{3399C78C-6F8A-4984-8598-619BEEA7C715}" srcOrd="0" destOrd="0" presId="urn:microsoft.com/office/officeart/2005/8/layout/venn1"/>
    <dgm:cxn modelId="{87E3F17F-3FCA-42C2-B0BE-EFC5DEA8F435}" type="presOf" srcId="{9B94CF35-9686-4812-8FD9-255BA7418939}" destId="{DEAF8DA9-02F5-4412-A19B-AB1CF536FCEC}" srcOrd="1" destOrd="0" presId="urn:microsoft.com/office/officeart/2005/8/layout/venn1"/>
    <dgm:cxn modelId="{6A49CB06-6E40-49A5-A152-44778FF85AE5}" srcId="{BBDF3DC7-60B5-4979-BA56-518DFFBD73C9}" destId="{9B94CF35-9686-4812-8FD9-255BA7418939}" srcOrd="2" destOrd="0" parTransId="{8FEBDFDF-001C-4A48-B3FF-B67BBFC746D6}" sibTransId="{D67183CD-C406-4E67-9610-07C806D8A3BF}"/>
    <dgm:cxn modelId="{B9F6EAE5-15D4-46E6-BCE5-A97CBFF34071}" srcId="{BBDF3DC7-60B5-4979-BA56-518DFFBD73C9}" destId="{45F1951F-0649-488E-A7F5-B537FC3182A3}" srcOrd="1" destOrd="0" parTransId="{8B9E9316-4834-4ABF-B6EB-47E862809A89}" sibTransId="{8D36A63F-FE04-4078-B06D-507F1CF87BC2}"/>
    <dgm:cxn modelId="{F759D63D-213C-4523-AF3D-894832A00FA0}" type="presParOf" srcId="{35581C37-FB3A-4A31-9930-493022CC04C0}" destId="{BD48DE37-ED06-4191-B773-0CD9E5382980}" srcOrd="0" destOrd="0" presId="urn:microsoft.com/office/officeart/2005/8/layout/venn1"/>
    <dgm:cxn modelId="{6A78DC24-D27F-4FB2-A5B2-CBF799671143}" type="presParOf" srcId="{35581C37-FB3A-4A31-9930-493022CC04C0}" destId="{88979BCA-9E19-4139-A8CD-5A6BDCCFBA26}" srcOrd="1" destOrd="0" presId="urn:microsoft.com/office/officeart/2005/8/layout/venn1"/>
    <dgm:cxn modelId="{B3233F08-21CF-4D2B-834E-27CE46F5A00C}" type="presParOf" srcId="{35581C37-FB3A-4A31-9930-493022CC04C0}" destId="{3399C78C-6F8A-4984-8598-619BEEA7C715}" srcOrd="2" destOrd="0" presId="urn:microsoft.com/office/officeart/2005/8/layout/venn1"/>
    <dgm:cxn modelId="{996A425A-6F46-471F-8367-0162626AC0E2}" type="presParOf" srcId="{35581C37-FB3A-4A31-9930-493022CC04C0}" destId="{EC7F1487-04AB-49A1-9EAF-54B895DC1247}" srcOrd="3" destOrd="0" presId="urn:microsoft.com/office/officeart/2005/8/layout/venn1"/>
    <dgm:cxn modelId="{58E702C4-621B-48D4-BB51-7AACC2B383F3}" type="presParOf" srcId="{35581C37-FB3A-4A31-9930-493022CC04C0}" destId="{5A048468-9B47-45A1-B11A-346D00A66B85}" srcOrd="4" destOrd="0" presId="urn:microsoft.com/office/officeart/2005/8/layout/venn1"/>
    <dgm:cxn modelId="{39A88586-6327-41C3-A407-15706034BCEE}" type="presParOf" srcId="{35581C37-FB3A-4A31-9930-493022CC04C0}" destId="{DEAF8DA9-02F5-4412-A19B-AB1CF536FCE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89A59-0CC8-4DB5-AAC5-483373C26086}">
      <dsp:nvSpPr>
        <dsp:cNvPr id="0" name=""/>
        <dsp:cNvSpPr/>
      </dsp:nvSpPr>
      <dsp:spPr>
        <a:xfrm>
          <a:off x="219603" y="0"/>
          <a:ext cx="4055150" cy="16220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1303-06DA-4553-8BB0-2BD7986FE720}">
      <dsp:nvSpPr>
        <dsp:cNvPr id="0" name=""/>
        <dsp:cNvSpPr/>
      </dsp:nvSpPr>
      <dsp:spPr>
        <a:xfrm>
          <a:off x="706221" y="283860"/>
          <a:ext cx="1338199" cy="7948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Formations</a:t>
          </a:r>
          <a:endParaRPr lang="fr-FR" sz="2200" kern="1200" dirty="0"/>
        </a:p>
      </dsp:txBody>
      <dsp:txXfrm>
        <a:off x="706221" y="283860"/>
        <a:ext cx="1338199" cy="794809"/>
      </dsp:txXfrm>
    </dsp:sp>
    <dsp:sp modelId="{CD7D1396-5148-4022-BB92-241810C49392}">
      <dsp:nvSpPr>
        <dsp:cNvPr id="0" name=""/>
        <dsp:cNvSpPr/>
      </dsp:nvSpPr>
      <dsp:spPr>
        <a:xfrm>
          <a:off x="2247178" y="543390"/>
          <a:ext cx="1581508" cy="7948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Expériences</a:t>
          </a:r>
          <a:endParaRPr lang="fr-FR" sz="2200" kern="1200" dirty="0"/>
        </a:p>
      </dsp:txBody>
      <dsp:txXfrm>
        <a:off x="2247178" y="543390"/>
        <a:ext cx="1581508" cy="79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89A59-0CC8-4DB5-AAC5-483373C26086}">
      <dsp:nvSpPr>
        <dsp:cNvPr id="0" name=""/>
        <dsp:cNvSpPr/>
      </dsp:nvSpPr>
      <dsp:spPr>
        <a:xfrm>
          <a:off x="219603" y="0"/>
          <a:ext cx="4055150" cy="16220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1303-06DA-4553-8BB0-2BD7986FE720}">
      <dsp:nvSpPr>
        <dsp:cNvPr id="0" name=""/>
        <dsp:cNvSpPr/>
      </dsp:nvSpPr>
      <dsp:spPr>
        <a:xfrm>
          <a:off x="706221" y="283860"/>
          <a:ext cx="1338199" cy="7948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Formations</a:t>
          </a:r>
          <a:endParaRPr lang="fr-FR" sz="2200" kern="1200" dirty="0"/>
        </a:p>
      </dsp:txBody>
      <dsp:txXfrm>
        <a:off x="706221" y="283860"/>
        <a:ext cx="1338199" cy="794809"/>
      </dsp:txXfrm>
    </dsp:sp>
    <dsp:sp modelId="{CD7D1396-5148-4022-BB92-241810C49392}">
      <dsp:nvSpPr>
        <dsp:cNvPr id="0" name=""/>
        <dsp:cNvSpPr/>
      </dsp:nvSpPr>
      <dsp:spPr>
        <a:xfrm>
          <a:off x="2247178" y="543390"/>
          <a:ext cx="1581508" cy="7948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Expériences</a:t>
          </a:r>
          <a:endParaRPr lang="fr-FR" sz="2200" kern="1200" dirty="0"/>
        </a:p>
      </dsp:txBody>
      <dsp:txXfrm>
        <a:off x="2247178" y="543390"/>
        <a:ext cx="1581508" cy="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7FD7-E009-44BF-A235-E1D7049ED636}">
      <dsp:nvSpPr>
        <dsp:cNvPr id="0" name=""/>
        <dsp:cNvSpPr/>
      </dsp:nvSpPr>
      <dsp:spPr>
        <a:xfrm>
          <a:off x="2349398" y="4190764"/>
          <a:ext cx="2767583" cy="23756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Communication</a:t>
          </a:r>
          <a:br>
            <a:rPr lang="fr-FR" sz="1800" b="1" kern="1200" dirty="0" smtClean="0"/>
          </a:br>
          <a:r>
            <a:rPr lang="fr-FR" sz="1800" kern="1200" dirty="0" smtClean="0"/>
            <a:t>Bon relationnel, Présentation orale, Rapport écrit, Anglais professionnel</a:t>
          </a:r>
          <a:endParaRPr lang="fr-FR" sz="1800" kern="1200" dirty="0"/>
        </a:p>
      </dsp:txBody>
      <dsp:txXfrm>
        <a:off x="2778001" y="4558670"/>
        <a:ext cx="1910377" cy="1639839"/>
      </dsp:txXfrm>
    </dsp:sp>
    <dsp:sp modelId="{4376A3AB-7E2A-42A4-9DBF-6245A501351D}">
      <dsp:nvSpPr>
        <dsp:cNvPr id="0" name=""/>
        <dsp:cNvSpPr/>
      </dsp:nvSpPr>
      <dsp:spPr>
        <a:xfrm>
          <a:off x="2435961" y="5240543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17612-EBF1-456B-99B4-4F7D7D2F9149}">
      <dsp:nvSpPr>
        <dsp:cNvPr id="0" name=""/>
        <dsp:cNvSpPr/>
      </dsp:nvSpPr>
      <dsp:spPr>
        <a:xfrm>
          <a:off x="0" y="2899403"/>
          <a:ext cx="2767583" cy="237565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722E6-C334-490A-99DF-95912968D483}">
      <dsp:nvSpPr>
        <dsp:cNvPr id="0" name=""/>
        <dsp:cNvSpPr/>
      </dsp:nvSpPr>
      <dsp:spPr>
        <a:xfrm>
          <a:off x="1873910" y="4945626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A8287-C247-4A4E-A39F-0AF31822333D}">
      <dsp:nvSpPr>
        <dsp:cNvPr id="0" name=""/>
        <dsp:cNvSpPr/>
      </dsp:nvSpPr>
      <dsp:spPr>
        <a:xfrm>
          <a:off x="4696358" y="2881206"/>
          <a:ext cx="2767583" cy="23756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err="1" smtClean="0"/>
            <a:t>Biostatistique</a:t>
          </a:r>
          <a:r>
            <a:rPr lang="fr-FR" sz="1800" kern="1200" dirty="0" smtClean="0"/>
            <a:t> </a:t>
          </a:r>
          <a:br>
            <a:rPr lang="fr-FR" sz="1800" kern="1200" dirty="0" smtClean="0"/>
          </a:br>
          <a:r>
            <a:rPr lang="fr-FR" sz="1800" kern="1200" dirty="0" smtClean="0"/>
            <a:t>Choix méthodologique, Analyses multi-omiques (NGS, </a:t>
          </a:r>
          <a:r>
            <a:rPr lang="fr-FR" sz="1800" kern="1200" dirty="0" err="1" smtClean="0"/>
            <a:t>RNAseq</a:t>
          </a:r>
          <a:r>
            <a:rPr lang="fr-FR" sz="1800" kern="1200" dirty="0" smtClean="0"/>
            <a:t>, Puce), Élaboration de design, Visualisation …</a:t>
          </a:r>
          <a:endParaRPr lang="fr-FR" sz="1800" kern="1200" dirty="0"/>
        </a:p>
      </dsp:txBody>
      <dsp:txXfrm>
        <a:off x="5124961" y="3249112"/>
        <a:ext cx="1910377" cy="1639839"/>
      </dsp:txXfrm>
    </dsp:sp>
    <dsp:sp modelId="{14795204-07D3-48FB-A2DB-7BA56C04FD90}">
      <dsp:nvSpPr>
        <dsp:cNvPr id="0" name=""/>
        <dsp:cNvSpPr/>
      </dsp:nvSpPr>
      <dsp:spPr>
        <a:xfrm>
          <a:off x="6592213" y="4924919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0D8E0-99C6-44EB-A116-CBC121A89B45}">
      <dsp:nvSpPr>
        <dsp:cNvPr id="0" name=""/>
        <dsp:cNvSpPr/>
      </dsp:nvSpPr>
      <dsp:spPr>
        <a:xfrm>
          <a:off x="7055509" y="4186999"/>
          <a:ext cx="2767583" cy="237565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B6483-3CEC-424A-852E-F8675FFF3952}">
      <dsp:nvSpPr>
        <dsp:cNvPr id="0" name=""/>
        <dsp:cNvSpPr/>
      </dsp:nvSpPr>
      <dsp:spPr>
        <a:xfrm>
          <a:off x="7118908" y="5251210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D98A-1E8C-40ED-8E36-FD247BFBF360}">
      <dsp:nvSpPr>
        <dsp:cNvPr id="0" name=""/>
        <dsp:cNvSpPr/>
      </dsp:nvSpPr>
      <dsp:spPr>
        <a:xfrm>
          <a:off x="2349398" y="1601140"/>
          <a:ext cx="2767583" cy="23756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Programmation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b="1" kern="1200" dirty="0" smtClean="0"/>
            <a:t>R</a:t>
          </a:r>
          <a:r>
            <a:rPr lang="en-US" sz="1800" kern="1200" dirty="0" smtClean="0"/>
            <a:t>, SAS, VBA, POO,  Python, SQL, MongoDB, Perl, html, </a:t>
          </a:r>
          <a:r>
            <a:rPr lang="en-US" sz="1800" kern="1200" dirty="0" err="1" smtClean="0"/>
            <a:t>Git</a:t>
          </a:r>
          <a:r>
            <a:rPr lang="en-US" sz="1800" kern="1200" dirty="0" smtClean="0"/>
            <a:t>, Markdown, Bash, …</a:t>
          </a:r>
          <a:endParaRPr lang="fr-FR" sz="1800" kern="1200" dirty="0"/>
        </a:p>
      </dsp:txBody>
      <dsp:txXfrm>
        <a:off x="2778001" y="1969046"/>
        <a:ext cx="1910377" cy="1639839"/>
      </dsp:txXfrm>
    </dsp:sp>
    <dsp:sp modelId="{340ABD0A-A97C-4AE2-804E-E8918E7BE380}">
      <dsp:nvSpPr>
        <dsp:cNvPr id="0" name=""/>
        <dsp:cNvSpPr/>
      </dsp:nvSpPr>
      <dsp:spPr>
        <a:xfrm>
          <a:off x="4233062" y="1650084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7BD7-EF88-46BF-8A92-0BB91B6839C9}">
      <dsp:nvSpPr>
        <dsp:cNvPr id="0" name=""/>
        <dsp:cNvSpPr/>
      </dsp:nvSpPr>
      <dsp:spPr>
        <a:xfrm>
          <a:off x="4696358" y="291583"/>
          <a:ext cx="2767583" cy="237565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54F93-812A-49F8-A2AC-44C4717A700D}">
      <dsp:nvSpPr>
        <dsp:cNvPr id="0" name=""/>
        <dsp:cNvSpPr/>
      </dsp:nvSpPr>
      <dsp:spPr>
        <a:xfrm>
          <a:off x="4759756" y="1344500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B8680-7700-4A4D-BD40-6E7AFD4E8E0E}">
      <dsp:nvSpPr>
        <dsp:cNvPr id="0" name=""/>
        <dsp:cNvSpPr/>
      </dsp:nvSpPr>
      <dsp:spPr>
        <a:xfrm>
          <a:off x="7055509" y="1597375"/>
          <a:ext cx="2767583" cy="23756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Statistique</a:t>
          </a:r>
          <a:br>
            <a:rPr lang="fr-FR" sz="1800" b="1" kern="1200" dirty="0" smtClean="0"/>
          </a:br>
          <a:r>
            <a:rPr lang="fr-FR" sz="1800" kern="1200" dirty="0" smtClean="0"/>
            <a:t>Analyses de données multivariées, Modélisation, Tests paramétriques ou non, Classification, Sélection, …</a:t>
          </a:r>
          <a:endParaRPr lang="fr-FR" sz="1800" kern="1200" dirty="0"/>
        </a:p>
      </dsp:txBody>
      <dsp:txXfrm>
        <a:off x="7484112" y="1965281"/>
        <a:ext cx="1910377" cy="1639839"/>
      </dsp:txXfrm>
    </dsp:sp>
    <dsp:sp modelId="{A099B695-8D7C-4DC5-A48D-4B8BE3CB2CB6}">
      <dsp:nvSpPr>
        <dsp:cNvPr id="0" name=""/>
        <dsp:cNvSpPr/>
      </dsp:nvSpPr>
      <dsp:spPr>
        <a:xfrm>
          <a:off x="9435388" y="2645900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2E58D-5312-4FEE-B99C-F660C1CF1477}">
      <dsp:nvSpPr>
        <dsp:cNvPr id="0" name=""/>
        <dsp:cNvSpPr/>
      </dsp:nvSpPr>
      <dsp:spPr>
        <a:xfrm>
          <a:off x="9424415" y="2903168"/>
          <a:ext cx="2767583" cy="237565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C7EBB-8D5B-4693-B019-ABFC2271D057}">
      <dsp:nvSpPr>
        <dsp:cNvPr id="0" name=""/>
        <dsp:cNvSpPr/>
      </dsp:nvSpPr>
      <dsp:spPr>
        <a:xfrm>
          <a:off x="9982808" y="2945209"/>
          <a:ext cx="323087" cy="27860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C4765-2B1C-4AA7-9814-A6F0E03F296D}">
      <dsp:nvSpPr>
        <dsp:cNvPr id="0" name=""/>
        <dsp:cNvSpPr/>
      </dsp:nvSpPr>
      <dsp:spPr>
        <a:xfrm>
          <a:off x="1454646" y="36867"/>
          <a:ext cx="2521860" cy="252211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D1C2-D72A-440E-959C-312217852249}">
      <dsp:nvSpPr>
        <dsp:cNvPr id="0" name=""/>
        <dsp:cNvSpPr/>
      </dsp:nvSpPr>
      <dsp:spPr>
        <a:xfrm>
          <a:off x="1888304" y="949805"/>
          <a:ext cx="1653597" cy="703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Formation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(Math/Stat/Info)</a:t>
          </a:r>
          <a:endParaRPr lang="fr-FR" sz="1800" kern="1200" dirty="0"/>
        </a:p>
      </dsp:txBody>
      <dsp:txXfrm>
        <a:off x="1888304" y="949805"/>
        <a:ext cx="1653597" cy="703597"/>
      </dsp:txXfrm>
    </dsp:sp>
    <dsp:sp modelId="{E3516926-5833-4864-B86B-8BC69548BA3B}">
      <dsp:nvSpPr>
        <dsp:cNvPr id="0" name=""/>
        <dsp:cNvSpPr/>
      </dsp:nvSpPr>
      <dsp:spPr>
        <a:xfrm>
          <a:off x="754050" y="1486198"/>
          <a:ext cx="2521860" cy="252211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0331-AD08-41D0-A2C9-FA78B6B3E64D}">
      <dsp:nvSpPr>
        <dsp:cNvPr id="0" name=""/>
        <dsp:cNvSpPr/>
      </dsp:nvSpPr>
      <dsp:spPr>
        <a:xfrm>
          <a:off x="1193596" y="2401812"/>
          <a:ext cx="1710454" cy="703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Pluridisciplinarité</a:t>
          </a:r>
          <a:endParaRPr lang="fr-FR" sz="1800" kern="1200" dirty="0"/>
        </a:p>
      </dsp:txBody>
      <dsp:txXfrm>
        <a:off x="1193596" y="2401812"/>
        <a:ext cx="1710454" cy="703597"/>
      </dsp:txXfrm>
    </dsp:sp>
    <dsp:sp modelId="{C0407C9C-5693-4041-BAB4-6F9F020ED1C9}">
      <dsp:nvSpPr>
        <dsp:cNvPr id="0" name=""/>
        <dsp:cNvSpPr/>
      </dsp:nvSpPr>
      <dsp:spPr>
        <a:xfrm>
          <a:off x="1454646" y="2940880"/>
          <a:ext cx="2521860" cy="252211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90CFE-48E9-46A4-BD64-C725F43184C2}">
      <dsp:nvSpPr>
        <dsp:cNvPr id="0" name=""/>
        <dsp:cNvSpPr/>
      </dsp:nvSpPr>
      <dsp:spPr>
        <a:xfrm>
          <a:off x="2011433" y="3853818"/>
          <a:ext cx="1407341" cy="703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Clé pour communiquer</a:t>
          </a:r>
          <a:endParaRPr lang="fr-FR" sz="1800" kern="1200" dirty="0"/>
        </a:p>
      </dsp:txBody>
      <dsp:txXfrm>
        <a:off x="2011433" y="3853818"/>
        <a:ext cx="1407341" cy="703597"/>
      </dsp:txXfrm>
    </dsp:sp>
    <dsp:sp modelId="{816DC93C-EEC4-4800-ADB3-E0F6BDFA4CFA}">
      <dsp:nvSpPr>
        <dsp:cNvPr id="0" name=""/>
        <dsp:cNvSpPr/>
      </dsp:nvSpPr>
      <dsp:spPr>
        <a:xfrm>
          <a:off x="933812" y="4557416"/>
          <a:ext cx="2166595" cy="216764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9C708-B12F-493D-B17F-7FE4BA326889}">
      <dsp:nvSpPr>
        <dsp:cNvPr id="0" name=""/>
        <dsp:cNvSpPr/>
      </dsp:nvSpPr>
      <dsp:spPr>
        <a:xfrm>
          <a:off x="1181211" y="5023682"/>
          <a:ext cx="1759992" cy="126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Travail d’équipe</a:t>
          </a:r>
          <a:endParaRPr lang="fr-FR" sz="1800" kern="1200" dirty="0"/>
        </a:p>
      </dsp:txBody>
      <dsp:txXfrm>
        <a:off x="1181211" y="5023682"/>
        <a:ext cx="1759992" cy="12678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DE37-ED06-4191-B773-0CD9E5382980}">
      <dsp:nvSpPr>
        <dsp:cNvPr id="0" name=""/>
        <dsp:cNvSpPr/>
      </dsp:nvSpPr>
      <dsp:spPr>
        <a:xfrm>
          <a:off x="1762334" y="65309"/>
          <a:ext cx="3134878" cy="31348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Computer Science</a:t>
          </a:r>
          <a:endParaRPr lang="fr-FR" sz="2700" kern="1200" dirty="0"/>
        </a:p>
      </dsp:txBody>
      <dsp:txXfrm>
        <a:off x="2180318" y="613913"/>
        <a:ext cx="2298910" cy="1410695"/>
      </dsp:txXfrm>
    </dsp:sp>
    <dsp:sp modelId="{3399C78C-6F8A-4984-8598-619BEEA7C715}">
      <dsp:nvSpPr>
        <dsp:cNvPr id="0" name=""/>
        <dsp:cNvSpPr/>
      </dsp:nvSpPr>
      <dsp:spPr>
        <a:xfrm>
          <a:off x="2893502" y="2024608"/>
          <a:ext cx="3134878" cy="31348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Domain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Expertise</a:t>
          </a:r>
          <a:endParaRPr lang="fr-FR" sz="2700" kern="1200" dirty="0"/>
        </a:p>
      </dsp:txBody>
      <dsp:txXfrm>
        <a:off x="3852253" y="2834452"/>
        <a:ext cx="1880926" cy="1724183"/>
      </dsp:txXfrm>
    </dsp:sp>
    <dsp:sp modelId="{5A048468-9B47-45A1-B11A-346D00A66B85}">
      <dsp:nvSpPr>
        <dsp:cNvPr id="0" name=""/>
        <dsp:cNvSpPr/>
      </dsp:nvSpPr>
      <dsp:spPr>
        <a:xfrm>
          <a:off x="631165" y="2024608"/>
          <a:ext cx="3134878" cy="31348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Mathematics</a:t>
          </a:r>
          <a:endParaRPr lang="fr-FR" sz="2700" kern="1200" dirty="0"/>
        </a:p>
      </dsp:txBody>
      <dsp:txXfrm>
        <a:off x="926366" y="2834452"/>
        <a:ext cx="1880926" cy="1724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1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9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6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6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1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3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0A80-BD2B-4E31-B09C-951AE3F6920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A4AB-95DE-4FF7-94B5-1276BB9F2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Mathilde Boissel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i="1" dirty="0" smtClean="0"/>
              <a:t>Ingénieure d'études </a:t>
            </a:r>
            <a:r>
              <a:rPr lang="fr-FR" i="1" dirty="0" err="1" smtClean="0"/>
              <a:t>biostatistique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UMR 8199</a:t>
            </a:r>
            <a:r>
              <a:rPr lang="fr-FR" dirty="0" smtClean="0"/>
              <a:t> (CNRS / Université de Lille 2 / Institut Pasteur de Lille)</a:t>
            </a:r>
            <a:br>
              <a:rPr lang="fr-FR" dirty="0" smtClean="0"/>
            </a:br>
            <a:r>
              <a:rPr lang="fr-FR" b="1" dirty="0" smtClean="0"/>
              <a:t>G</a:t>
            </a:r>
            <a:r>
              <a:rPr lang="fr-FR" dirty="0" smtClean="0"/>
              <a:t>énomique </a:t>
            </a:r>
            <a:r>
              <a:rPr lang="fr-FR" b="1" dirty="0" smtClean="0"/>
              <a:t>I</a:t>
            </a:r>
            <a:r>
              <a:rPr lang="fr-FR" dirty="0" smtClean="0"/>
              <a:t>ntégrative et </a:t>
            </a:r>
            <a:r>
              <a:rPr lang="fr-FR" b="1" dirty="0" smtClean="0"/>
              <a:t>M</a:t>
            </a:r>
            <a:r>
              <a:rPr lang="fr-FR" dirty="0" smtClean="0"/>
              <a:t>odélisation des </a:t>
            </a:r>
            <a:r>
              <a:rPr lang="fr-FR" b="1" dirty="0" smtClean="0"/>
              <a:t>M</a:t>
            </a:r>
            <a:r>
              <a:rPr lang="fr-FR" dirty="0" smtClean="0"/>
              <a:t>aladies </a:t>
            </a:r>
            <a:r>
              <a:rPr lang="fr-FR" b="1" dirty="0" smtClean="0"/>
              <a:t>M</a:t>
            </a:r>
            <a:r>
              <a:rPr lang="fr-FR" dirty="0" smtClean="0"/>
              <a:t>étaboliques</a:t>
            </a:r>
            <a:br>
              <a:rPr lang="fr-FR" dirty="0" smtClean="0"/>
            </a:br>
            <a:r>
              <a:rPr lang="fr-FR" b="1" dirty="0" smtClean="0"/>
              <a:t>E</a:t>
            </a:r>
            <a:r>
              <a:rPr lang="fr-FR" dirty="0" smtClean="0"/>
              <a:t>.</a:t>
            </a:r>
            <a:r>
              <a:rPr lang="fr-FR" b="1" dirty="0" smtClean="0"/>
              <a:t>G</a:t>
            </a:r>
            <a:r>
              <a:rPr lang="fr-FR" dirty="0" smtClean="0"/>
              <a:t>.</a:t>
            </a:r>
            <a:r>
              <a:rPr lang="fr-FR" b="1" dirty="0" smtClean="0"/>
              <a:t>I</a:t>
            </a:r>
            <a:r>
              <a:rPr lang="fr-FR" dirty="0" smtClean="0"/>
              <a:t>.</a:t>
            </a:r>
            <a:r>
              <a:rPr lang="fr-FR" b="1" dirty="0" smtClean="0"/>
              <a:t>D</a:t>
            </a:r>
            <a:r>
              <a:rPr lang="fr-FR" dirty="0" smtClean="0"/>
              <a:t> - FR 3508 (CNRS / Université de Lille 2 / Institut Pasteur de Lille / CHRU)</a:t>
            </a:r>
            <a:br>
              <a:rPr lang="fr-FR" dirty="0" smtClean="0"/>
            </a:br>
            <a:r>
              <a:rPr lang="fr-FR" b="1" dirty="0" err="1" smtClean="0"/>
              <a:t>E</a:t>
            </a:r>
            <a:r>
              <a:rPr lang="fr-FR" dirty="0" err="1" smtClean="0"/>
              <a:t>uropean</a:t>
            </a:r>
            <a:r>
              <a:rPr lang="fr-FR" dirty="0" smtClean="0"/>
              <a:t> </a:t>
            </a:r>
            <a:r>
              <a:rPr lang="fr-FR" b="1" dirty="0" err="1" smtClean="0"/>
              <a:t>G</a:t>
            </a:r>
            <a:r>
              <a:rPr lang="fr-FR" dirty="0" err="1" smtClean="0"/>
              <a:t>enomics</a:t>
            </a:r>
            <a:r>
              <a:rPr lang="fr-FR" dirty="0" smtClean="0"/>
              <a:t> </a:t>
            </a:r>
            <a:r>
              <a:rPr lang="fr-FR" b="1" dirty="0" smtClean="0"/>
              <a:t>I</a:t>
            </a:r>
            <a:r>
              <a:rPr lang="fr-FR" dirty="0" smtClean="0"/>
              <a:t>nstitute for </a:t>
            </a:r>
            <a:r>
              <a:rPr lang="fr-FR" b="1" dirty="0" err="1" smtClean="0"/>
              <a:t>D</a:t>
            </a:r>
            <a:r>
              <a:rPr lang="fr-FR" dirty="0" err="1" smtClean="0"/>
              <a:t>iabetes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E-mail: </a:t>
            </a:r>
            <a:r>
              <a:rPr lang="fr-FR" b="1" dirty="0" smtClean="0"/>
              <a:t>mathilde.boissel@cnrs.fr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74" y="336265"/>
            <a:ext cx="1299145" cy="9210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853" y="374413"/>
            <a:ext cx="878659" cy="8786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39" y="269495"/>
            <a:ext cx="2154574" cy="10341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56" y="410946"/>
            <a:ext cx="1131488" cy="8463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" y="374413"/>
            <a:ext cx="4248893" cy="88288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38506" y="655022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05/11/2018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7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2" y="1622060"/>
            <a:ext cx="596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Licence </a:t>
            </a:r>
            <a:r>
              <a:rPr lang="fr-FR" b="1" dirty="0"/>
              <a:t>Mathématiques appliquées et Sciences Sociales (MASS</a:t>
            </a:r>
            <a:r>
              <a:rPr lang="fr-FR" b="1" dirty="0" smtClean="0"/>
              <a:t>) </a:t>
            </a:r>
            <a:r>
              <a:rPr lang="fr-FR" i="1" dirty="0" smtClean="0"/>
              <a:t>Université </a:t>
            </a:r>
            <a:r>
              <a:rPr lang="fr-FR" i="1" dirty="0"/>
              <a:t>de Caen Basse Normandie, à Caen (14)</a:t>
            </a: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361363845"/>
              </p:ext>
            </p:extLst>
          </p:nvPr>
        </p:nvGraphicFramePr>
        <p:xfrm>
          <a:off x="3848822" y="0"/>
          <a:ext cx="4494356" cy="1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/>
          <p:cNvSpPr/>
          <p:nvPr/>
        </p:nvSpPr>
        <p:spPr>
          <a:xfrm>
            <a:off x="5758543" y="1622060"/>
            <a:ext cx="67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58542" y="26223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58543" y="511532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2015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58" y="2622334"/>
            <a:ext cx="5753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Master </a:t>
            </a:r>
            <a:r>
              <a:rPr lang="fr-FR" b="1" dirty="0"/>
              <a:t>Mathématiques appliquées et Sciences Sociales (MASS</a:t>
            </a:r>
            <a:r>
              <a:rPr lang="fr-FR" b="1" dirty="0" smtClean="0"/>
              <a:t>) </a:t>
            </a:r>
            <a:r>
              <a:rPr lang="fr-FR" i="1" dirty="0" smtClean="0"/>
              <a:t>Université </a:t>
            </a:r>
            <a:r>
              <a:rPr lang="fr-FR" i="1" dirty="0"/>
              <a:t>de Caen Basse Normandie, à Caen (14)</a:t>
            </a:r>
            <a:endParaRPr lang="fr-FR" dirty="0"/>
          </a:p>
          <a:p>
            <a:r>
              <a:rPr lang="fr-FR" dirty="0"/>
              <a:t>Spécialité : Aide à la décision en </a:t>
            </a:r>
            <a:r>
              <a:rPr lang="fr-FR" dirty="0" smtClean="0"/>
              <a:t>entreprise</a:t>
            </a:r>
            <a:br>
              <a:rPr lang="fr-FR" dirty="0" smtClean="0"/>
            </a:br>
            <a:endParaRPr lang="fr-FR" dirty="0"/>
          </a:p>
          <a:p>
            <a:r>
              <a:rPr lang="fr-FR" dirty="0"/>
              <a:t>Thématiques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</a:t>
            </a:r>
            <a:r>
              <a:rPr lang="fr-FR" dirty="0"/>
              <a:t>statistique et économique (Macro/Micro),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Fouille </a:t>
            </a:r>
            <a:r>
              <a:rPr lang="fr-FR" dirty="0"/>
              <a:t>de données, Optimisation,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Marketing</a:t>
            </a:r>
            <a:r>
              <a:rPr lang="fr-FR" dirty="0"/>
              <a:t>, </a:t>
            </a:r>
            <a:r>
              <a:rPr lang="fr-FR" dirty="0" smtClean="0"/>
              <a:t>Enquête </a:t>
            </a:r>
            <a:r>
              <a:rPr lang="fr-FR" dirty="0"/>
              <a:t>et Sondage,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Série </a:t>
            </a:r>
            <a:r>
              <a:rPr lang="fr-FR" dirty="0"/>
              <a:t>temporelle, </a:t>
            </a:r>
            <a:r>
              <a:rPr lang="fr-FR" dirty="0" smtClean="0"/>
              <a:t>Logistique,</a:t>
            </a:r>
            <a:br>
              <a:rPr lang="fr-FR" dirty="0" smtClean="0"/>
            </a:br>
            <a:r>
              <a:rPr lang="fr-FR" dirty="0" smtClean="0"/>
              <a:t>Programmation </a:t>
            </a:r>
            <a:r>
              <a:rPr lang="fr-FR" dirty="0"/>
              <a:t>orientée objet, </a:t>
            </a:r>
            <a:r>
              <a:rPr lang="fr-FR" dirty="0" smtClean="0"/>
              <a:t>Bases </a:t>
            </a:r>
            <a:r>
              <a:rPr lang="fr-FR" dirty="0"/>
              <a:t>de données,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Système </a:t>
            </a:r>
            <a:r>
              <a:rPr lang="fr-FR" dirty="0"/>
              <a:t>de recommandation,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Interaction </a:t>
            </a:r>
            <a:r>
              <a:rPr lang="fr-FR" dirty="0"/>
              <a:t>Homme-machine,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Contrôle </a:t>
            </a:r>
            <a:r>
              <a:rPr lang="fr-FR" dirty="0"/>
              <a:t>de gestion, </a:t>
            </a:r>
            <a:endParaRPr lang="fr-FR" dirty="0" smtClean="0"/>
          </a:p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70443" y="12273"/>
            <a:ext cx="2702011" cy="162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2" y="1622060"/>
            <a:ext cx="596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Licence </a:t>
            </a:r>
            <a:r>
              <a:rPr lang="fr-FR" b="1" dirty="0"/>
              <a:t>Mathématiques appliquées et Sciences Sociales (MASS</a:t>
            </a:r>
            <a:r>
              <a:rPr lang="fr-FR" b="1" dirty="0" smtClean="0"/>
              <a:t>) </a:t>
            </a:r>
            <a:r>
              <a:rPr lang="fr-FR" i="1" dirty="0" smtClean="0"/>
              <a:t>Université </a:t>
            </a:r>
            <a:r>
              <a:rPr lang="fr-FR" i="1" dirty="0"/>
              <a:t>de Caen Basse Normandie, à Caen (14)</a:t>
            </a: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361363845"/>
              </p:ext>
            </p:extLst>
          </p:nvPr>
        </p:nvGraphicFramePr>
        <p:xfrm>
          <a:off x="3848822" y="0"/>
          <a:ext cx="4494356" cy="1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/>
          <p:cNvSpPr/>
          <p:nvPr/>
        </p:nvSpPr>
        <p:spPr>
          <a:xfrm>
            <a:off x="5758543" y="1622060"/>
            <a:ext cx="67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31616" y="1622060"/>
            <a:ext cx="50509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Stage volontaire </a:t>
            </a:r>
            <a:r>
              <a:rPr kumimoji="0" lang="fr-FR" altLang="fr-F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Méthodologiste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Laboratoire COMETE INSERM CHU, A Caen (14) 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Étude de données sur les performances de conduite et l’hypovigilance au volant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58542" y="26223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58543" y="511532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2015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58" y="2622334"/>
            <a:ext cx="5753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Master </a:t>
            </a:r>
            <a:r>
              <a:rPr lang="fr-FR" b="1" dirty="0"/>
              <a:t>Mathématiques appliquées et Sciences Sociales (MASS</a:t>
            </a:r>
            <a:r>
              <a:rPr lang="fr-FR" b="1" dirty="0" smtClean="0"/>
              <a:t>) </a:t>
            </a:r>
            <a:r>
              <a:rPr lang="fr-FR" i="1" dirty="0" smtClean="0"/>
              <a:t>Université </a:t>
            </a:r>
            <a:r>
              <a:rPr lang="fr-FR" i="1" dirty="0"/>
              <a:t>de Caen Basse Normandie, à Caen (14)</a:t>
            </a:r>
            <a:endParaRPr lang="fr-FR" dirty="0"/>
          </a:p>
          <a:p>
            <a:r>
              <a:rPr lang="fr-FR" dirty="0"/>
              <a:t>Spécialité : Aide à la décision en </a:t>
            </a:r>
            <a:r>
              <a:rPr lang="fr-FR" dirty="0" smtClean="0"/>
              <a:t>entreprise</a:t>
            </a:r>
            <a:br>
              <a:rPr lang="fr-FR" dirty="0" smtClean="0"/>
            </a:br>
            <a:endParaRPr lang="fr-FR" dirty="0"/>
          </a:p>
          <a:p>
            <a:r>
              <a:rPr lang="fr-FR" dirty="0"/>
              <a:t>Thématiques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</a:t>
            </a:r>
            <a:r>
              <a:rPr lang="fr-FR" dirty="0"/>
              <a:t>statistique et économique (Macro/Micro),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Fouille </a:t>
            </a:r>
            <a:r>
              <a:rPr lang="fr-FR" dirty="0"/>
              <a:t>de données, Optimisation,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Marketing</a:t>
            </a:r>
            <a:r>
              <a:rPr lang="fr-FR" dirty="0"/>
              <a:t>, </a:t>
            </a:r>
            <a:r>
              <a:rPr lang="fr-FR" dirty="0" smtClean="0"/>
              <a:t>Enquête </a:t>
            </a:r>
            <a:r>
              <a:rPr lang="fr-FR" dirty="0"/>
              <a:t>et Sondage,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Série </a:t>
            </a:r>
            <a:r>
              <a:rPr lang="fr-FR" dirty="0"/>
              <a:t>temporelle, </a:t>
            </a:r>
            <a:r>
              <a:rPr lang="fr-FR" dirty="0" smtClean="0"/>
              <a:t>Logistique,</a:t>
            </a:r>
            <a:br>
              <a:rPr lang="fr-FR" dirty="0" smtClean="0"/>
            </a:br>
            <a:r>
              <a:rPr lang="fr-FR" dirty="0" smtClean="0"/>
              <a:t>Programmation </a:t>
            </a:r>
            <a:r>
              <a:rPr lang="fr-FR" dirty="0"/>
              <a:t>orientée objet, </a:t>
            </a:r>
            <a:r>
              <a:rPr lang="fr-FR" dirty="0" smtClean="0"/>
              <a:t>Bases </a:t>
            </a:r>
            <a:r>
              <a:rPr lang="fr-FR" dirty="0"/>
              <a:t>de données,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Système </a:t>
            </a:r>
            <a:r>
              <a:rPr lang="fr-FR" dirty="0"/>
              <a:t>de recommandation,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Interaction </a:t>
            </a:r>
            <a:r>
              <a:rPr lang="fr-FR" dirty="0"/>
              <a:t>Homme-machine,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Contrôle </a:t>
            </a:r>
            <a:r>
              <a:rPr lang="fr-FR" dirty="0"/>
              <a:t>de gestion, </a:t>
            </a:r>
            <a:endParaRPr lang="fr-FR" dirty="0" smtClean="0"/>
          </a:p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433456" y="2668500"/>
            <a:ext cx="5758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Stage Estimation du noyau de convolution de la réponse hémodynamique</a:t>
            </a:r>
            <a:b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pour le traitement de données </a:t>
            </a:r>
            <a:r>
              <a:rPr kumimoji="0" lang="fr-FR" altLang="fr-F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IRMf</a:t>
            </a: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chez le rat en hypercapnie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Cyceron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(Site GANIL), A Caen (14)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Estimation des paramètres de la fonction de la réponse hémodynamique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41144" y="3668773"/>
            <a:ext cx="5941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Vacation Projet </a:t>
            </a:r>
            <a:r>
              <a:rPr kumimoji="0" lang="fr-FR" altLang="fr-F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VegeDurable</a:t>
            </a: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2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Université de Caen, A Caen (14)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Modélisation sous R de données sur l'agriculture et la fertilisation d'un champ.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Exploration et intégration de paramètres et classification.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6433457" y="4669046"/>
            <a:ext cx="5758543" cy="1449987"/>
          </a:xfrm>
        </p:spPr>
        <p:txBody>
          <a:bodyPr>
            <a:noAutofit/>
          </a:bodyPr>
          <a:lstStyle/>
          <a:p>
            <a:pPr lvl="0" algn="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Stage Modélisation d'un système d'aide à la décision, </a:t>
            </a:r>
            <a:b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Application au lymphome de Hodgkin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Centre de Traitement des Données - CNO, A Caen (14)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Calcul de scores pour rendre objectif le choix d’un traitement, avec prise en compte des probabilités de survie, des complications iatrogènes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et des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préferences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du patient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7892123" y="6100207"/>
            <a:ext cx="4290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b="1" u="sng" dirty="0" smtClean="0"/>
              <a:t>Ingénieur d’études </a:t>
            </a:r>
            <a:r>
              <a:rPr lang="fr-FR" b="1" u="sng" dirty="0" err="1" smtClean="0"/>
              <a:t>Biostatistiques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A Lille (59), Unité CNRS UMR8199, EGID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56146" y="6365567"/>
            <a:ext cx="14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Actuellement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4472" y="214572"/>
            <a:ext cx="3588658" cy="1325563"/>
          </a:xfrm>
        </p:spPr>
        <p:txBody>
          <a:bodyPr>
            <a:normAutofit/>
          </a:bodyPr>
          <a:lstStyle/>
          <a:p>
            <a:r>
              <a:rPr lang="fr-FR" sz="3600" b="1" u="sng" dirty="0" smtClean="0">
                <a:solidFill>
                  <a:schemeClr val="accent1">
                    <a:lumMod val="75000"/>
                  </a:schemeClr>
                </a:solidFill>
              </a:rPr>
              <a:t>Ingénieur d’études </a:t>
            </a:r>
            <a:r>
              <a:rPr lang="fr-FR" sz="3600" b="1" u="sng" dirty="0" err="1" smtClean="0">
                <a:solidFill>
                  <a:schemeClr val="accent1">
                    <a:lumMod val="75000"/>
                  </a:schemeClr>
                </a:solidFill>
              </a:rPr>
              <a:t>Biostatistiques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3838265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3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871161352"/>
              </p:ext>
            </p:extLst>
          </p:nvPr>
        </p:nvGraphicFramePr>
        <p:xfrm>
          <a:off x="-590358" y="0"/>
          <a:ext cx="4730558" cy="676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24206" y="111621"/>
            <a:ext cx="5775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5400" b="1" u="sng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fr-FR" sz="5400" b="1" u="sng" dirty="0" err="1" smtClean="0">
                <a:solidFill>
                  <a:schemeClr val="accent1">
                    <a:lumMod val="75000"/>
                  </a:schemeClr>
                </a:solidFill>
              </a:rPr>
              <a:t>Scientist</a:t>
            </a:r>
            <a:r>
              <a:rPr lang="fr-FR" sz="5400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5400" dirty="0"/>
          </a:p>
        </p:txBody>
      </p:sp>
      <p:grpSp>
        <p:nvGrpSpPr>
          <p:cNvPr id="22" name="Groupe 21"/>
          <p:cNvGrpSpPr/>
          <p:nvPr/>
        </p:nvGrpSpPr>
        <p:grpSpPr>
          <a:xfrm>
            <a:off x="5557853" y="1034951"/>
            <a:ext cx="6659547" cy="5224797"/>
            <a:chOff x="5557853" y="1034951"/>
            <a:chExt cx="6659547" cy="5224797"/>
          </a:xfrm>
        </p:grpSpPr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597918004"/>
                </p:ext>
              </p:extLst>
            </p:nvPr>
          </p:nvGraphicFramePr>
          <p:xfrm>
            <a:off x="5557853" y="1034951"/>
            <a:ext cx="6659547" cy="52247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7" name="Connecteur droit avec flèche 16"/>
            <p:cNvCxnSpPr/>
            <p:nvPr/>
          </p:nvCxnSpPr>
          <p:spPr>
            <a:xfrm>
              <a:off x="6908800" y="2768599"/>
              <a:ext cx="1155700" cy="716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9740900" y="2705100"/>
              <a:ext cx="1054100" cy="84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 flipV="1">
              <a:off x="8887626" y="4799248"/>
              <a:ext cx="254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484490" y="1819751"/>
            <a:ext cx="15354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fr-FR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Processing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05416" y="6276588"/>
            <a:ext cx="24625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60277" y="1893589"/>
            <a:ext cx="14238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Statistical</a:t>
            </a:r>
            <a:endParaRPr lang="fr-FR" sz="2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fr-FR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Research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7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191</Words>
  <Application>Microsoft Office PowerPoint</Application>
  <PresentationFormat>Grand écran</PresentationFormat>
  <Paragraphs>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MS Mincho</vt:lpstr>
      <vt:lpstr>Arial</vt:lpstr>
      <vt:lpstr>Calibri</vt:lpstr>
      <vt:lpstr>Calibri Light</vt:lpstr>
      <vt:lpstr>Times New Roman</vt:lpstr>
      <vt:lpstr>Thème Office</vt:lpstr>
      <vt:lpstr>Mathilde Boissel</vt:lpstr>
      <vt:lpstr>Présentation PowerPoint</vt:lpstr>
      <vt:lpstr>Stage Modélisation d'un système d'aide à la décision,  Application au lymphome de Hodgkin                                            Centre de Traitement des Données - CNO, A Caen (14) Calcul de scores pour rendre objectif le choix d’un traitement, avec prise en compte des probabilités de survie, des complications iatrogènes et des préferences du patient</vt:lpstr>
      <vt:lpstr>Ingénieur d’études Biostatistiques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Mathilde Boissel</dc:title>
  <dc:creator>Mathilde Boissel</dc:creator>
  <cp:lastModifiedBy>Mathilde Boissel</cp:lastModifiedBy>
  <cp:revision>23</cp:revision>
  <dcterms:created xsi:type="dcterms:W3CDTF">2018-10-26T07:13:24Z</dcterms:created>
  <dcterms:modified xsi:type="dcterms:W3CDTF">2018-11-05T15:23:18Z</dcterms:modified>
</cp:coreProperties>
</file>