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3" r:id="rId4"/>
    <p:sldId id="266" r:id="rId5"/>
    <p:sldId id="267" r:id="rId6"/>
    <p:sldId id="264" r:id="rId7"/>
    <p:sldId id="265" r:id="rId8"/>
    <p:sldId id="269" r:id="rId9"/>
    <p:sldId id="270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7B"/>
    <a:srgbClr val="006172"/>
    <a:srgbClr val="006273"/>
    <a:srgbClr val="056A87"/>
    <a:srgbClr val="3A8EFF"/>
    <a:srgbClr val="006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DADE8-4A54-59B9-85A9-CBF3D8783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D73454-E6C7-F49F-0A04-C08B8409F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E4DF0-2B40-1584-9CF7-89D806D8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E0CAB0-3C42-B100-6785-60BA58D3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EA1A10-9119-ECDD-83BB-2395E3DB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45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B1F85-DC0E-7C6C-CA90-FA06AF74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4B9D5D-0B69-F0B9-63E6-765BF74DB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DCAB22-3071-8C3B-4496-042930F3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F6F328-52D4-2258-FB5D-1CA56749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2AD5B6-C914-C503-E04B-F254E9E2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5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160D8C-DDF0-5AED-FF71-83B63BE93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B0D8AA-8F07-BD35-0336-91F262D1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622A36-A11B-1F1F-FD4D-7796D47F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DB0C82-DF28-5E90-25EF-CE038DC9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5679E0-7699-048E-3506-85C0220A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98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A3ECF-BFFA-DE40-53FA-0506772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AB037C-9AC5-38F3-AEAB-304AEB6C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97F29D-CBB3-3114-7000-3C3CE810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58EFEE-4D29-CF8E-9A52-29F29138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01F122-EB7E-1051-BF7B-2FF889C1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59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DDFA46-7A8C-76AF-44AD-F86783A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6C3CE6-5B5D-254C-B444-E95D9B659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492A4D-39E1-DF60-78A1-419D0F67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89E299-3B57-6ACD-787D-F51537A2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B79044-3162-8B69-906B-8D1C4ECF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36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B09BA-F66C-3EA1-4B5C-DA03374A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A78439-4B7D-A753-25CA-A94789C88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ECFB09-50FE-199A-DD55-68CADA99E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9547D7-CEB5-4EB5-C976-9727B495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842663-348E-D320-394D-5344A45B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0A868-1C17-8ED3-62F3-136020CD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5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18F75-BDEB-84D5-9B63-7F1DFC02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2E93B2-7ED1-F09F-F2D8-18543CB2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546D41-1D9D-8A19-D5AE-86EA322B1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CC42C8-33E7-2D39-AE54-38E0B6A9D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E7B297A-781C-9FFC-331D-8DC030BF8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77BABDA-C7F7-E973-A74B-0E44CAE9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93D4FA-F6CE-FBCF-C3ED-8699CFDC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8C84066-2D00-A1C5-17F8-105BAF4F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30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0DF95-5B54-EA1D-D109-FD1953A4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32CC7B9-C2C8-248D-BA39-552CE18C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4D52E1-AB9B-FF67-2927-CD23691F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40D9B-74EF-4790-6E33-B0F41B92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03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3B836BD-1D92-14B2-0360-695502E6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4EBAAE-4ACE-D15E-229A-C8379421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93E846-1029-00ED-5A46-1E4F6161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2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A8075A-9BB4-D780-A954-8DA183EE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E2F08D-38D7-F93D-34D1-B495FEF4B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6B732A-A8B0-8949-5EE2-09705A6C4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184B71-65C6-3643-CB73-A255A1F6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532E77-6D5D-0A6B-1B3B-15120796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CDA431-48E1-42F7-EF39-1C2E2ADC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49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D150E-3297-FD22-8FFC-C399ADE2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D1D400A-3FE0-EB3E-C2D1-62B4ED999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E5427D-8E6C-B2E3-C6E7-14AAD657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3E5A5D-BC5C-3367-FC82-F120CC78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3247E3-CEEB-89D2-F6AB-D34FAC3D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F07A9A-E889-EE25-F853-9EB3D968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1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B4367B-62A0-7991-1D05-6FD7630F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6E944A-03F7-5726-6A59-861A628F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1D1455-B3D3-7641-2BD3-A3CAF8179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B2A38-A1D1-4DFD-8855-9A39F7D8ACDC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9105B1-4524-EED7-D2D4-A118CD224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F6110A-1488-1A83-5778-D83A52182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31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7C0BD-A472-2CAE-1115-DE1604CBF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E1B06822-FFE7-07C2-94E2-800665BFA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DCC1D3F5-90F5-B246-2C8B-0607A427F9DE}"/>
              </a:ext>
            </a:extLst>
          </p:cNvPr>
          <p:cNvSpPr/>
          <p:nvPr/>
        </p:nvSpPr>
        <p:spPr>
          <a:xfrm>
            <a:off x="7507141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DFE7B0E-399A-0391-80B7-30B1EDB296A1}"/>
              </a:ext>
            </a:extLst>
          </p:cNvPr>
          <p:cNvSpPr/>
          <p:nvPr/>
        </p:nvSpPr>
        <p:spPr>
          <a:xfrm>
            <a:off x="808593" y="6858000"/>
            <a:ext cx="3547068" cy="6260123"/>
          </a:xfrm>
          <a:prstGeom prst="rect">
            <a:avLst/>
          </a:prstGeom>
          <a:solidFill>
            <a:srgbClr val="006B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9C001BB-96B1-5E11-0C5B-F7B3617DB733}"/>
              </a:ext>
            </a:extLst>
          </p:cNvPr>
          <p:cNvSpPr/>
          <p:nvPr/>
        </p:nvSpPr>
        <p:spPr>
          <a:xfrm>
            <a:off x="4588913" y="6858000"/>
            <a:ext cx="3547068" cy="6260123"/>
          </a:xfrm>
          <a:prstGeom prst="rect">
            <a:avLst/>
          </a:prstGeom>
          <a:solidFill>
            <a:srgbClr val="006B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D20951-46C0-2C3A-F92A-CDA8D0544E74}"/>
              </a:ext>
            </a:extLst>
          </p:cNvPr>
          <p:cNvSpPr/>
          <p:nvPr/>
        </p:nvSpPr>
        <p:spPr>
          <a:xfrm>
            <a:off x="8340133" y="6858002"/>
            <a:ext cx="3547068" cy="6260123"/>
          </a:xfrm>
          <a:prstGeom prst="rect">
            <a:avLst/>
          </a:prstGeom>
          <a:solidFill>
            <a:srgbClr val="006B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AD2944E-1F46-2155-A8D7-B126EAFEDDC9}"/>
              </a:ext>
            </a:extLst>
          </p:cNvPr>
          <p:cNvSpPr/>
          <p:nvPr/>
        </p:nvSpPr>
        <p:spPr>
          <a:xfrm>
            <a:off x="8116281" y="2413337"/>
            <a:ext cx="2861681" cy="29546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1" cap="none" spc="0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Bolzoni Michele</a:t>
            </a:r>
          </a:p>
          <a:p>
            <a:pPr algn="ctr"/>
            <a:r>
              <a:rPr lang="it-IT" dirty="0" err="1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Mat</a:t>
            </a:r>
            <a:r>
              <a:rPr lang="it-IT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. </a:t>
            </a:r>
            <a:r>
              <a:rPr lang="it-IT" dirty="0" err="1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Xxxxxx</a:t>
            </a:r>
            <a:endParaRPr lang="it-IT" dirty="0">
              <a:ln w="0"/>
              <a:solidFill>
                <a:srgbClr val="005D7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  <a:p>
            <a:pPr algn="ctr"/>
            <a:endParaRPr lang="it-IT" dirty="0">
              <a:ln w="0"/>
              <a:solidFill>
                <a:srgbClr val="005D7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  <a:p>
            <a:pPr algn="ctr"/>
            <a:r>
              <a:rPr lang="it-IT" sz="3200" b="1" cap="none" spc="0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Coldani Andrea</a:t>
            </a:r>
          </a:p>
          <a:p>
            <a:pPr algn="ctr"/>
            <a:r>
              <a:rPr lang="it-IT" dirty="0" err="1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Mat</a:t>
            </a:r>
            <a:r>
              <a:rPr lang="it-IT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. 894684</a:t>
            </a:r>
          </a:p>
          <a:p>
            <a:pPr algn="ctr"/>
            <a:endParaRPr lang="it-IT" dirty="0">
              <a:ln w="0"/>
              <a:solidFill>
                <a:srgbClr val="005D7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  <a:p>
            <a:pPr algn="ctr"/>
            <a:r>
              <a:rPr lang="it-IT" sz="3200" b="1" cap="none" spc="0" dirty="0" err="1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Enobo</a:t>
            </a:r>
            <a:r>
              <a:rPr lang="it-IT" sz="3200" b="1" cap="none" spc="0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 Franck</a:t>
            </a:r>
          </a:p>
          <a:p>
            <a:pPr algn="ctr"/>
            <a:r>
              <a:rPr lang="it-IT" dirty="0" err="1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Mat</a:t>
            </a:r>
            <a:r>
              <a:rPr lang="it-IT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. </a:t>
            </a:r>
            <a:r>
              <a:rPr lang="it-IT" dirty="0" err="1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xxxxxx</a:t>
            </a:r>
            <a:endParaRPr lang="it-IT" b="0" cap="none" spc="0" dirty="0">
              <a:ln w="0"/>
              <a:solidFill>
                <a:srgbClr val="005D7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E5891-DD1D-CD97-7717-3E74655CD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2658ADF5-1F17-86A8-771E-05FFE20D4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5AFE30EC-913E-5578-CABA-D7D9CD8E1CDA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B7977B6-42F9-A51C-F487-897B68A107C5}"/>
              </a:ext>
            </a:extLst>
          </p:cNvPr>
          <p:cNvSpPr/>
          <p:nvPr/>
        </p:nvSpPr>
        <p:spPr>
          <a:xfrm>
            <a:off x="808593" y="6571616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EF1664-609C-9574-194F-5FFD21D260D2}"/>
              </a:ext>
            </a:extLst>
          </p:cNvPr>
          <p:cNvSpPr/>
          <p:nvPr/>
        </p:nvSpPr>
        <p:spPr>
          <a:xfrm>
            <a:off x="4588913" y="6571616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1C0F4DE-AC7F-F0AE-599A-43B9FBE4EC8E}"/>
              </a:ext>
            </a:extLst>
          </p:cNvPr>
          <p:cNvSpPr/>
          <p:nvPr/>
        </p:nvSpPr>
        <p:spPr>
          <a:xfrm>
            <a:off x="8340133" y="6571618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B5EE327-0525-022F-25DD-3175C370A071}"/>
              </a:ext>
            </a:extLst>
          </p:cNvPr>
          <p:cNvSpPr/>
          <p:nvPr/>
        </p:nvSpPr>
        <p:spPr>
          <a:xfrm>
            <a:off x="12192000" y="2270145"/>
            <a:ext cx="2861681" cy="29546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1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Bolzoni Michele</a:t>
            </a:r>
          </a:p>
          <a:p>
            <a:pPr algn="ctr"/>
            <a:r>
              <a:rPr lang="it-IT" dirty="0" err="1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Mat</a:t>
            </a:r>
            <a:r>
              <a:rPr lang="it-IT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. </a:t>
            </a:r>
            <a:r>
              <a:rPr lang="it-IT" dirty="0" err="1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Xxxxxx</a:t>
            </a:r>
            <a:endParaRPr lang="it-IT" dirty="0">
              <a:ln w="0"/>
              <a:solidFill>
                <a:srgbClr val="006B5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  <a:p>
            <a:pPr algn="ctr"/>
            <a:endParaRPr lang="it-IT" dirty="0">
              <a:ln w="0"/>
              <a:solidFill>
                <a:srgbClr val="006B5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  <a:p>
            <a:pPr algn="ctr"/>
            <a:r>
              <a:rPr lang="it-IT" sz="3200" b="1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Coldani Andrea</a:t>
            </a:r>
          </a:p>
          <a:p>
            <a:pPr algn="ctr"/>
            <a:r>
              <a:rPr lang="it-IT" dirty="0" err="1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Mat</a:t>
            </a:r>
            <a:r>
              <a:rPr lang="it-IT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. 894684</a:t>
            </a:r>
          </a:p>
          <a:p>
            <a:pPr algn="ctr"/>
            <a:endParaRPr lang="it-IT" dirty="0">
              <a:ln w="0"/>
              <a:solidFill>
                <a:srgbClr val="006B5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  <a:p>
            <a:pPr algn="ctr"/>
            <a:r>
              <a:rPr lang="it-IT" sz="3200" b="1" cap="none" spc="0" dirty="0" err="1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Enobo</a:t>
            </a:r>
            <a:r>
              <a:rPr lang="it-IT" sz="3200" b="1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 Franck</a:t>
            </a:r>
          </a:p>
          <a:p>
            <a:pPr algn="ctr"/>
            <a:r>
              <a:rPr lang="it-IT" dirty="0" err="1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Mat</a:t>
            </a:r>
            <a:r>
              <a:rPr lang="it-IT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. </a:t>
            </a:r>
            <a:r>
              <a:rPr lang="it-IT" dirty="0" err="1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xxxxxx</a:t>
            </a:r>
            <a:endParaRPr lang="it-IT" b="0" cap="none" spc="0" dirty="0">
              <a:ln w="0"/>
              <a:solidFill>
                <a:srgbClr val="006B5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89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C7EF6-2B03-AE78-CD8F-9F553D771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573A7270-8AA8-FBFF-143F-75E77A695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D6D2EBF-973E-22FC-563A-95D2E9BF2C95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ECF0285-8438-C6D2-0FE4-F38E438F4F7D}"/>
              </a:ext>
            </a:extLst>
          </p:cNvPr>
          <p:cNvSpPr/>
          <p:nvPr/>
        </p:nvSpPr>
        <p:spPr>
          <a:xfrm>
            <a:off x="837693" y="1386667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E182D2F-ED62-874F-4F2A-EED33AF6B2B7}"/>
              </a:ext>
            </a:extLst>
          </p:cNvPr>
          <p:cNvSpPr/>
          <p:nvPr/>
        </p:nvSpPr>
        <p:spPr>
          <a:xfrm>
            <a:off x="4588913" y="6571616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19DE2F7-790C-7CB4-6483-2FA3CC0A2072}"/>
              </a:ext>
            </a:extLst>
          </p:cNvPr>
          <p:cNvSpPr/>
          <p:nvPr/>
        </p:nvSpPr>
        <p:spPr>
          <a:xfrm>
            <a:off x="8340133" y="6571618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BF8AEC0-AFDC-1828-69BE-E30AA52B1763}"/>
              </a:ext>
            </a:extLst>
          </p:cNvPr>
          <p:cNvSpPr/>
          <p:nvPr/>
        </p:nvSpPr>
        <p:spPr>
          <a:xfrm>
            <a:off x="837693" y="1470130"/>
            <a:ext cx="3547068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L'utente può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monitorare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il proprio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bilancio mensile 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attraverso una grafica intuitiva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Sono visualizzati gli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ultimi 3 movimenti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effettuati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bg1"/>
                </a:solidFill>
                <a:latin typeface="Aptos Narrow" panose="020B0004020202020204" pitchFamily="34" charset="0"/>
              </a:rPr>
              <a:t>Navigation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 Bar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per poter cambiare schermata agilmente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Accesso alle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impostazioni</a:t>
            </a:r>
          </a:p>
        </p:txBody>
      </p:sp>
      <p:pic>
        <p:nvPicPr>
          <p:cNvPr id="8" name="Immagine 7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D3E5E753-E3BF-5180-E9BB-C57FC8BAB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2" y="6858000"/>
            <a:ext cx="2352990" cy="49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90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347E5-30AC-92BA-1808-83D3700D4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92A486A8-B8D2-893D-A85D-42F805FE5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1604B9C-D95D-6906-FBD9-7119BBA8D46A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3D2FF40-55B3-9B99-62C2-EA8FCB546747}"/>
              </a:ext>
            </a:extLst>
          </p:cNvPr>
          <p:cNvSpPr/>
          <p:nvPr/>
        </p:nvSpPr>
        <p:spPr>
          <a:xfrm>
            <a:off x="837693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10DB4D-6796-6853-B22F-335B0A6670D6}"/>
              </a:ext>
            </a:extLst>
          </p:cNvPr>
          <p:cNvSpPr/>
          <p:nvPr/>
        </p:nvSpPr>
        <p:spPr>
          <a:xfrm>
            <a:off x="4588913" y="6571616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DBC97EE-663B-E958-A6E5-F3BAA081F1AC}"/>
              </a:ext>
            </a:extLst>
          </p:cNvPr>
          <p:cNvSpPr/>
          <p:nvPr/>
        </p:nvSpPr>
        <p:spPr>
          <a:xfrm>
            <a:off x="8340133" y="6571618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080EC99-6F6B-A5AC-4F2D-1018A5E3A6D7}"/>
              </a:ext>
            </a:extLst>
          </p:cNvPr>
          <p:cNvSpPr/>
          <p:nvPr/>
        </p:nvSpPr>
        <p:spPr>
          <a:xfrm>
            <a:off x="837693" y="1470130"/>
            <a:ext cx="35470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</p:txBody>
      </p:sp>
      <p:pic>
        <p:nvPicPr>
          <p:cNvPr id="8" name="Immagine 7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09857633-64CB-9976-B889-77D52AD52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2" y="1887978"/>
            <a:ext cx="2352990" cy="49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7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39CA5-0262-DDDC-1A62-561172CA9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178BEE03-005B-83F5-150A-B3D48A4CA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CF8856A-2864-6555-9ECA-22FBC7442928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65B321B-2055-7482-C6BC-456F6034B1F3}"/>
              </a:ext>
            </a:extLst>
          </p:cNvPr>
          <p:cNvSpPr/>
          <p:nvPr/>
        </p:nvSpPr>
        <p:spPr>
          <a:xfrm>
            <a:off x="837693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469845B-CF19-B690-2C59-E84B646D21F6}"/>
              </a:ext>
            </a:extLst>
          </p:cNvPr>
          <p:cNvSpPr/>
          <p:nvPr/>
        </p:nvSpPr>
        <p:spPr>
          <a:xfrm>
            <a:off x="4607726" y="1386667"/>
            <a:ext cx="3547068" cy="6260123"/>
          </a:xfrm>
          <a:prstGeom prst="rect">
            <a:avLst/>
          </a:prstGeom>
          <a:solidFill>
            <a:srgbClr val="0061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DAFA07F-CE07-4D8D-1C97-FB97108AC267}"/>
              </a:ext>
            </a:extLst>
          </p:cNvPr>
          <p:cNvSpPr/>
          <p:nvPr/>
        </p:nvSpPr>
        <p:spPr>
          <a:xfrm>
            <a:off x="8340133" y="6571618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9F2BBDF-F024-9F88-6793-DEFE685F9F90}"/>
              </a:ext>
            </a:extLst>
          </p:cNvPr>
          <p:cNvSpPr/>
          <p:nvPr/>
        </p:nvSpPr>
        <p:spPr>
          <a:xfrm>
            <a:off x="2192981" y="1470130"/>
            <a:ext cx="830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3CBB841-B424-BE09-E38A-3DEE612C75FC}"/>
              </a:ext>
            </a:extLst>
          </p:cNvPr>
          <p:cNvSpPr/>
          <p:nvPr/>
        </p:nvSpPr>
        <p:spPr>
          <a:xfrm>
            <a:off x="837693" y="1470130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A8E550E-6941-CBBF-1D7A-A692C74D6D4C}"/>
              </a:ext>
            </a:extLst>
          </p:cNvPr>
          <p:cNvSpPr/>
          <p:nvPr/>
        </p:nvSpPr>
        <p:spPr>
          <a:xfrm>
            <a:off x="4607727" y="1470130"/>
            <a:ext cx="3547068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Gestione Movimenti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L’utente può aggiungere movimenti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occasionali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o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ricorrenti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I movimenti possono essere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entrate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o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uscite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È possibile aggiungere movimenti con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data specifica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Si possono aggiungere movimenti in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altre valute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pic>
        <p:nvPicPr>
          <p:cNvPr id="9" name="Immagine 8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2AEE07CD-1D56-94F9-7BB7-1A8A50DBB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2" y="1887978"/>
            <a:ext cx="2352990" cy="4970022"/>
          </a:xfrm>
          <a:prstGeom prst="rect">
            <a:avLst/>
          </a:prstGeom>
        </p:spPr>
      </p:pic>
      <p:pic>
        <p:nvPicPr>
          <p:cNvPr id="8" name="Immagine 7" descr="Immagine che contiene testo, schermata, Dispositivo di comunicazion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45CC89DC-035E-A69D-A8BF-A4527C7EA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69" y="6858000"/>
            <a:ext cx="2350582" cy="49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19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86047-4B24-4A72-EA05-AD3FA3CA4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D9EC1F29-8EAA-81C3-BF1C-38596DBDB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BF7DEAC-4B60-8CDA-9E82-1E244534454F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EC86A4D-2934-289F-4433-01F3194D85E7}"/>
              </a:ext>
            </a:extLst>
          </p:cNvPr>
          <p:cNvSpPr/>
          <p:nvPr/>
        </p:nvSpPr>
        <p:spPr>
          <a:xfrm>
            <a:off x="837693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0F636CA-DD40-6FE2-E8C3-88CAD09FED6A}"/>
              </a:ext>
            </a:extLst>
          </p:cNvPr>
          <p:cNvSpPr/>
          <p:nvPr/>
        </p:nvSpPr>
        <p:spPr>
          <a:xfrm>
            <a:off x="4607726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D761B80-7EAA-3AAD-18C4-51B2F761FCEE}"/>
              </a:ext>
            </a:extLst>
          </p:cNvPr>
          <p:cNvSpPr/>
          <p:nvPr/>
        </p:nvSpPr>
        <p:spPr>
          <a:xfrm>
            <a:off x="8340133" y="6571618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D6309B7-E5AB-DB7D-A262-4D6D03AF6684}"/>
              </a:ext>
            </a:extLst>
          </p:cNvPr>
          <p:cNvSpPr/>
          <p:nvPr/>
        </p:nvSpPr>
        <p:spPr>
          <a:xfrm>
            <a:off x="837693" y="1470130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E03F04C-9947-369B-0FD4-1AD7971807EC}"/>
              </a:ext>
            </a:extLst>
          </p:cNvPr>
          <p:cNvSpPr/>
          <p:nvPr/>
        </p:nvSpPr>
        <p:spPr>
          <a:xfrm>
            <a:off x="4607727" y="1470130"/>
            <a:ext cx="35470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Gestione Movimenti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pic>
        <p:nvPicPr>
          <p:cNvPr id="4" name="Immagine 3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30C9CB4A-4110-C868-49BE-DD7EEFCE6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2" y="1887978"/>
            <a:ext cx="2352990" cy="4970022"/>
          </a:xfrm>
          <a:prstGeom prst="rect">
            <a:avLst/>
          </a:prstGeom>
        </p:spPr>
      </p:pic>
      <p:pic>
        <p:nvPicPr>
          <p:cNvPr id="11" name="Immagine 10" descr="Immagine che contiene testo, schermata, Dispositivo di comunicazion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F1AE2E2A-03C5-9D81-81D7-DF0928323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66" y="1887977"/>
            <a:ext cx="2350582" cy="49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54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6612F-1557-5BB5-BF24-05D196A74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E7F67EBA-F527-47A4-FCCD-3A92402FC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3D30769-E64D-7624-C428-6E2A199A134E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7CEAEE9-F6DE-A713-FCB7-BB007A6BF1D9}"/>
              </a:ext>
            </a:extLst>
          </p:cNvPr>
          <p:cNvSpPr/>
          <p:nvPr/>
        </p:nvSpPr>
        <p:spPr>
          <a:xfrm>
            <a:off x="837693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BDBDAF0-947A-54A7-0588-99D86BB21EA5}"/>
              </a:ext>
            </a:extLst>
          </p:cNvPr>
          <p:cNvSpPr/>
          <p:nvPr/>
        </p:nvSpPr>
        <p:spPr>
          <a:xfrm>
            <a:off x="4607726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C0F1D1A-D087-A691-CF52-3FD4B0C6E7E6}"/>
              </a:ext>
            </a:extLst>
          </p:cNvPr>
          <p:cNvSpPr/>
          <p:nvPr/>
        </p:nvSpPr>
        <p:spPr>
          <a:xfrm>
            <a:off x="8400698" y="1391691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12D00FE-1541-83A8-48BB-1E3BC0F15ABB}"/>
              </a:ext>
            </a:extLst>
          </p:cNvPr>
          <p:cNvSpPr/>
          <p:nvPr/>
        </p:nvSpPr>
        <p:spPr>
          <a:xfrm>
            <a:off x="2192981" y="1470130"/>
            <a:ext cx="830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4B8E5BD-7B11-CCC6-FD78-D6D184D998CB}"/>
              </a:ext>
            </a:extLst>
          </p:cNvPr>
          <p:cNvSpPr/>
          <p:nvPr/>
        </p:nvSpPr>
        <p:spPr>
          <a:xfrm>
            <a:off x="8400697" y="1470130"/>
            <a:ext cx="3547068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Budget e Obbiettivi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Si possono aggiungere budget di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spesa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per categoria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Si possono aggiungere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obbiettivi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di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risparmio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per categoria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Per entrambe le funzionalità è possibile specificare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data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di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inizio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e di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fine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La visualizzazione risulta più intuitiva grazie all'uso di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barre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di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avanzamento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5F11806-FD54-534E-7D0E-83433E70A048}"/>
              </a:ext>
            </a:extLst>
          </p:cNvPr>
          <p:cNvSpPr/>
          <p:nvPr/>
        </p:nvSpPr>
        <p:spPr>
          <a:xfrm>
            <a:off x="837693" y="1470130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D26205B-4BC1-5A62-843B-343DB2C6025B}"/>
              </a:ext>
            </a:extLst>
          </p:cNvPr>
          <p:cNvSpPr/>
          <p:nvPr/>
        </p:nvSpPr>
        <p:spPr>
          <a:xfrm>
            <a:off x="4607727" y="1470130"/>
            <a:ext cx="35470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Gestione Movimenti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pic>
        <p:nvPicPr>
          <p:cNvPr id="8" name="Immagine 7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37FC078C-806E-AAED-AE32-162E819F8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2" y="1887978"/>
            <a:ext cx="2352990" cy="4970022"/>
          </a:xfrm>
          <a:prstGeom prst="rect">
            <a:avLst/>
          </a:prstGeom>
        </p:spPr>
      </p:pic>
      <p:pic>
        <p:nvPicPr>
          <p:cNvPr id="10" name="Immagine 9" descr="Immagine che contiene testo, schermata, Dispositivo di comunicazion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DC4ACE2A-2E22-D63B-3C4A-777D8DB29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66" y="1887977"/>
            <a:ext cx="2350582" cy="4964937"/>
          </a:xfrm>
          <a:prstGeom prst="rect">
            <a:avLst/>
          </a:prstGeom>
        </p:spPr>
      </p:pic>
      <p:pic>
        <p:nvPicPr>
          <p:cNvPr id="11" name="Immagine 10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6F16DD88-032C-6FBC-A281-59374B347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317" y="6852914"/>
            <a:ext cx="2352990" cy="49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8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C5C76-106C-8E0C-D287-75F7B440D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30D9DFBE-F6BC-D101-C9A3-2B00C8FF8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9045A2A-3F02-2BDE-2EAB-EBA89D6E7422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D35F1A7-C57E-C3A4-E377-888B856C5D3E}"/>
              </a:ext>
            </a:extLst>
          </p:cNvPr>
          <p:cNvSpPr/>
          <p:nvPr/>
        </p:nvSpPr>
        <p:spPr>
          <a:xfrm>
            <a:off x="837693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73302A3-2288-F8C1-E13A-94280B89934C}"/>
              </a:ext>
            </a:extLst>
          </p:cNvPr>
          <p:cNvSpPr/>
          <p:nvPr/>
        </p:nvSpPr>
        <p:spPr>
          <a:xfrm>
            <a:off x="4607726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0580A86-888F-779F-8547-771AD9123D61}"/>
              </a:ext>
            </a:extLst>
          </p:cNvPr>
          <p:cNvSpPr/>
          <p:nvPr/>
        </p:nvSpPr>
        <p:spPr>
          <a:xfrm>
            <a:off x="8400698" y="1391691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5D50C58-D3C3-C0F2-4DF8-A2C8F70154D1}"/>
              </a:ext>
            </a:extLst>
          </p:cNvPr>
          <p:cNvSpPr/>
          <p:nvPr/>
        </p:nvSpPr>
        <p:spPr>
          <a:xfrm>
            <a:off x="2192981" y="1470130"/>
            <a:ext cx="830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F67B7E3-58E3-EA7B-5A9A-9D9D8141C6D2}"/>
              </a:ext>
            </a:extLst>
          </p:cNvPr>
          <p:cNvSpPr/>
          <p:nvPr/>
        </p:nvSpPr>
        <p:spPr>
          <a:xfrm>
            <a:off x="8400697" y="1470130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Budget e Obbiettivi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94244BD-155E-DAD2-195D-8C9DFA91BD34}"/>
              </a:ext>
            </a:extLst>
          </p:cNvPr>
          <p:cNvSpPr/>
          <p:nvPr/>
        </p:nvSpPr>
        <p:spPr>
          <a:xfrm>
            <a:off x="837693" y="1470130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6042861-38F9-3E7D-FEED-3E77A3B3AFBC}"/>
              </a:ext>
            </a:extLst>
          </p:cNvPr>
          <p:cNvSpPr/>
          <p:nvPr/>
        </p:nvSpPr>
        <p:spPr>
          <a:xfrm>
            <a:off x="4607727" y="1470130"/>
            <a:ext cx="35470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Gestione Movimenti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1DCC4A4-7095-2992-0ABD-BF84BF735855}"/>
              </a:ext>
            </a:extLst>
          </p:cNvPr>
          <p:cNvSpPr/>
          <p:nvPr/>
        </p:nvSpPr>
        <p:spPr>
          <a:xfrm>
            <a:off x="-4464351" y="3044279"/>
            <a:ext cx="37673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0" cap="none" spc="0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L’architettura:</a:t>
            </a:r>
          </a:p>
        </p:txBody>
      </p:sp>
      <p:pic>
        <p:nvPicPr>
          <p:cNvPr id="14" name="Immagine 13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21B572D5-1560-55E6-A825-4AE4B7B6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2" y="1887978"/>
            <a:ext cx="2352990" cy="4970022"/>
          </a:xfrm>
          <a:prstGeom prst="rect">
            <a:avLst/>
          </a:prstGeom>
        </p:spPr>
      </p:pic>
      <p:pic>
        <p:nvPicPr>
          <p:cNvPr id="17" name="Immagine 16" descr="Immagine che contiene testo, schermata, Dispositivo di comunicazion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F180015F-B8EC-0779-4F79-B2ED04792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66" y="1887977"/>
            <a:ext cx="2350582" cy="4964937"/>
          </a:xfrm>
          <a:prstGeom prst="rect">
            <a:avLst/>
          </a:prstGeom>
        </p:spPr>
      </p:pic>
      <p:pic>
        <p:nvPicPr>
          <p:cNvPr id="19" name="Immagine 18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35C706FB-CA18-17BC-89B6-CB73DDEAD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538" y="1887976"/>
            <a:ext cx="2352990" cy="4970023"/>
          </a:xfrm>
          <a:prstGeom prst="rect">
            <a:avLst/>
          </a:prstGeom>
        </p:spPr>
      </p:pic>
      <p:pic>
        <p:nvPicPr>
          <p:cNvPr id="18" name="Immagine 17" descr="Immagine che contiene testo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1CE0E87D-4654-1873-192C-49B1DF781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0"/>
            <a:ext cx="6365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30AE-CB0E-624B-593C-567EE2854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1C227970-3999-E9B8-5E97-15B2E0E45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17EE4C6-9CDF-0AF9-5FF3-E1E0B69D2F0A}"/>
              </a:ext>
            </a:extLst>
          </p:cNvPr>
          <p:cNvSpPr/>
          <p:nvPr/>
        </p:nvSpPr>
        <p:spPr>
          <a:xfrm>
            <a:off x="1290791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202685C-3445-2C32-C8D0-3D096AB80B31}"/>
              </a:ext>
            </a:extLst>
          </p:cNvPr>
          <p:cNvSpPr/>
          <p:nvPr/>
        </p:nvSpPr>
        <p:spPr>
          <a:xfrm>
            <a:off x="848327" y="6858000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B311162-B51F-7C6D-DF9F-89218AD08E97}"/>
              </a:ext>
            </a:extLst>
          </p:cNvPr>
          <p:cNvSpPr/>
          <p:nvPr/>
        </p:nvSpPr>
        <p:spPr>
          <a:xfrm>
            <a:off x="4618360" y="6858000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0A163E-E61F-E02F-595A-41012BDA0B4B}"/>
              </a:ext>
            </a:extLst>
          </p:cNvPr>
          <p:cNvSpPr/>
          <p:nvPr/>
        </p:nvSpPr>
        <p:spPr>
          <a:xfrm>
            <a:off x="8411332" y="6863024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DA2CDD8-83EF-D0A6-8833-DFC59D797D6B}"/>
              </a:ext>
            </a:extLst>
          </p:cNvPr>
          <p:cNvSpPr/>
          <p:nvPr/>
        </p:nvSpPr>
        <p:spPr>
          <a:xfrm>
            <a:off x="2192981" y="1470130"/>
            <a:ext cx="830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4A76E0-C7B6-5A1B-EF74-C9D0D2BEE25C}"/>
              </a:ext>
            </a:extLst>
          </p:cNvPr>
          <p:cNvSpPr/>
          <p:nvPr/>
        </p:nvSpPr>
        <p:spPr>
          <a:xfrm>
            <a:off x="8411331" y="6941463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Budget e Obbiettivi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BAF175-344B-EBB3-5BFF-5136074F896E}"/>
              </a:ext>
            </a:extLst>
          </p:cNvPr>
          <p:cNvSpPr/>
          <p:nvPr/>
        </p:nvSpPr>
        <p:spPr>
          <a:xfrm>
            <a:off x="848327" y="6941463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BE47500-0295-CDC2-C99D-1250238C8CDA}"/>
              </a:ext>
            </a:extLst>
          </p:cNvPr>
          <p:cNvSpPr/>
          <p:nvPr/>
        </p:nvSpPr>
        <p:spPr>
          <a:xfrm>
            <a:off x="4618361" y="6941463"/>
            <a:ext cx="35470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Gestione Movimenti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pic>
        <p:nvPicPr>
          <p:cNvPr id="8" name="Immagine 7" descr="Immagine che contiene schermata, testo, multimediale, software&#10;&#10;Il contenuto generato dall'IA potrebbe non essere corretto.">
            <a:extLst>
              <a:ext uri="{FF2B5EF4-FFF2-40B4-BE49-F238E27FC236}">
                <a16:creationId xmlns:a16="http://schemas.microsoft.com/office/drawing/2014/main" id="{3C1D689D-3DB2-8128-59F6-55B3A4185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69" y="7400617"/>
            <a:ext cx="2151975" cy="4928716"/>
          </a:xfrm>
          <a:prstGeom prst="rect">
            <a:avLst/>
          </a:prstGeom>
        </p:spPr>
      </p:pic>
      <p:pic>
        <p:nvPicPr>
          <p:cNvPr id="10" name="Immagine 9" descr="Immagine che contiene schermata, testo, multimediale, software&#10;&#10;Il contenuto generato dall'IA potrebbe non essere corretto.">
            <a:extLst>
              <a:ext uri="{FF2B5EF4-FFF2-40B4-BE49-F238E27FC236}">
                <a16:creationId xmlns:a16="http://schemas.microsoft.com/office/drawing/2014/main" id="{E87AC212-86AD-1C3E-2727-F20C028D2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06" y="7400617"/>
            <a:ext cx="2151975" cy="4928716"/>
          </a:xfrm>
          <a:prstGeom prst="rect">
            <a:avLst/>
          </a:prstGeom>
        </p:spPr>
      </p:pic>
      <p:pic>
        <p:nvPicPr>
          <p:cNvPr id="11" name="Immagine 10" descr="Immagine che contiene schermata, testo, multimediale, software&#10;&#10;Il contenuto generato dall'IA potrebbe non essere corretto.">
            <a:extLst>
              <a:ext uri="{FF2B5EF4-FFF2-40B4-BE49-F238E27FC236}">
                <a16:creationId xmlns:a16="http://schemas.microsoft.com/office/drawing/2014/main" id="{76632588-5C26-F298-98A8-6D4603FF4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77" y="7400617"/>
            <a:ext cx="2151975" cy="4928716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B72AE14-5FBD-5330-B72F-05CCABA6165F}"/>
              </a:ext>
            </a:extLst>
          </p:cNvPr>
          <p:cNvSpPr/>
          <p:nvPr/>
        </p:nvSpPr>
        <p:spPr>
          <a:xfrm>
            <a:off x="1447083" y="3044280"/>
            <a:ext cx="37673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0" cap="none" spc="0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L’architettura:</a:t>
            </a:r>
          </a:p>
        </p:txBody>
      </p:sp>
      <p:pic>
        <p:nvPicPr>
          <p:cNvPr id="19" name="Immagine 18" descr="Immagine che contiene testo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DFD8FB03-7F1E-7280-A1CA-9BE2DB701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17" y="0"/>
            <a:ext cx="6365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5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Britannic 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Coldani</dc:creator>
  <cp:lastModifiedBy>Andrea Coldani</cp:lastModifiedBy>
  <cp:revision>6</cp:revision>
  <dcterms:created xsi:type="dcterms:W3CDTF">2025-02-11T21:26:50Z</dcterms:created>
  <dcterms:modified xsi:type="dcterms:W3CDTF">2025-02-13T08:43:06Z</dcterms:modified>
</cp:coreProperties>
</file>