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2" autoAdjust="0"/>
    <p:restoredTop sz="94660"/>
  </p:normalViewPr>
  <p:slideViewPr>
    <p:cSldViewPr snapToGrid="0">
      <p:cViewPr varScale="1">
        <p:scale>
          <a:sx n="43" d="100"/>
          <a:sy n="43" d="100"/>
        </p:scale>
        <p:origin x="7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4/30/2020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4/30/2020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4/30/2020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file:///C:\Users\tuf97085\Gis_Health\Final_project\choropleth.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Coronavirus 2020</a:t>
            </a:r>
            <a:endParaRPr lang="en-US" dirty="0"/>
          </a:p>
        </p:txBody>
      </p:sp>
      <p:sp>
        <p:nvSpPr>
          <p:cNvPr id="3" name="Subtitle 2"/>
          <p:cNvSpPr>
            <a:spLocks noGrp="1"/>
          </p:cNvSpPr>
          <p:nvPr>
            <p:ph type="subTitle" idx="1"/>
          </p:nvPr>
        </p:nvSpPr>
        <p:spPr>
          <a:xfrm>
            <a:off x="1051560" y="4558934"/>
            <a:ext cx="7891272" cy="1069848"/>
          </a:xfrm>
        </p:spPr>
        <p:txBody>
          <a:bodyPr/>
          <a:lstStyle/>
          <a:p>
            <a:r>
              <a:rPr lang="en-US" dirty="0" smtClean="0"/>
              <a:t>GIS and Health Analysis</a:t>
            </a:r>
          </a:p>
          <a:p>
            <a:r>
              <a:rPr lang="en-US" dirty="0" smtClean="0"/>
              <a:t>Michael Borowski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644" y="4588215"/>
            <a:ext cx="2081134" cy="2081134"/>
          </a:xfrm>
          <a:prstGeom prst="rect">
            <a:avLst/>
          </a:prstGeom>
        </p:spPr>
      </p:pic>
    </p:spTree>
    <p:extLst>
      <p:ext uri="{BB962C8B-B14F-4D97-AF65-F5344CB8AC3E}">
        <p14:creationId xmlns:p14="http://schemas.microsoft.com/office/powerpoint/2010/main" val="88206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Final Steps</a:t>
            </a:r>
            <a:endParaRPr lang="en-US" dirty="0"/>
          </a:p>
        </p:txBody>
      </p:sp>
      <p:sp>
        <p:nvSpPr>
          <p:cNvPr id="3" name="Content Placeholder 2"/>
          <p:cNvSpPr>
            <a:spLocks noGrp="1"/>
          </p:cNvSpPr>
          <p:nvPr>
            <p:ph idx="1"/>
          </p:nvPr>
        </p:nvSpPr>
        <p:spPr/>
        <p:txBody>
          <a:bodyPr/>
          <a:lstStyle/>
          <a:p>
            <a:r>
              <a:rPr lang="en-US" dirty="0" smtClean="0"/>
              <a:t>Fix double legends</a:t>
            </a:r>
          </a:p>
          <a:p>
            <a:r>
              <a:rPr lang="en-US" dirty="0" smtClean="0"/>
              <a:t>Host on </a:t>
            </a:r>
            <a:r>
              <a:rPr lang="en-US" dirty="0" err="1" smtClean="0"/>
              <a:t>Github</a:t>
            </a:r>
            <a:endParaRPr lang="en-US" dirty="0" smtClean="0"/>
          </a:p>
          <a:p>
            <a:endParaRPr lang="en-US" dirty="0" smtClean="0"/>
          </a:p>
        </p:txBody>
      </p:sp>
    </p:spTree>
    <p:extLst>
      <p:ext uri="{BB962C8B-B14F-4D97-AF65-F5344CB8AC3E}">
        <p14:creationId xmlns:p14="http://schemas.microsoft.com/office/powerpoint/2010/main" val="2486159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t>Hammond, E., &amp; Hayes, M. (2020, April 30). US coronavirus update: Number of cases exceed 1 million. Retrieved from https://www.cnn.com/us/live-news/us-coronavirus-update-04-30-20/index.html</a:t>
            </a:r>
          </a:p>
        </p:txBody>
      </p:sp>
    </p:spTree>
    <p:extLst>
      <p:ext uri="{BB962C8B-B14F-4D97-AF65-F5344CB8AC3E}">
        <p14:creationId xmlns:p14="http://schemas.microsoft.com/office/powerpoint/2010/main" val="434007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scary start to 2020</a:t>
            </a:r>
            <a:endParaRPr lang="en-US" dirty="0"/>
          </a:p>
        </p:txBody>
      </p:sp>
      <p:sp>
        <p:nvSpPr>
          <p:cNvPr id="3" name="Content Placeholder 2"/>
          <p:cNvSpPr>
            <a:spLocks noGrp="1"/>
          </p:cNvSpPr>
          <p:nvPr>
            <p:ph idx="1"/>
          </p:nvPr>
        </p:nvSpPr>
        <p:spPr>
          <a:xfrm>
            <a:off x="1069848" y="1848692"/>
            <a:ext cx="10058400" cy="4050792"/>
          </a:xfrm>
        </p:spPr>
        <p:txBody>
          <a:bodyPr/>
          <a:lstStyle/>
          <a:p>
            <a:r>
              <a:rPr lang="en-US" dirty="0" smtClean="0"/>
              <a:t>More than 1 million cases of coronavirus have been reported in the US. (Hammond, 2020)</a:t>
            </a:r>
          </a:p>
          <a:p>
            <a:r>
              <a:rPr lang="en-US" dirty="0" smtClean="0"/>
              <a:t>This has led to a nation wide stay at home order which also forced many businesses to temporarily close doors.</a:t>
            </a:r>
          </a:p>
          <a:p>
            <a:r>
              <a:rPr lang="en-US" dirty="0" smtClean="0"/>
              <a:t>More than 30 million Americans have filed initial unemployment claims since the middle of March 2020. (Hammond, 2020)</a:t>
            </a:r>
          </a:p>
          <a:p>
            <a:r>
              <a:rPr lang="en-US" dirty="0" smtClean="0"/>
              <a:t>This pandemic has led to global implications and has been hard on the market.</a:t>
            </a:r>
          </a:p>
          <a:p>
            <a:r>
              <a:rPr lang="en-US" dirty="0" smtClean="0"/>
              <a:t>This ongoing virus has led to many questions and insecurities.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326" y="4753437"/>
            <a:ext cx="1904037" cy="1904037"/>
          </a:xfrm>
          <a:prstGeom prst="rect">
            <a:avLst/>
          </a:prstGeom>
        </p:spPr>
      </p:pic>
    </p:spTree>
    <p:extLst>
      <p:ext uri="{BB962C8B-B14F-4D97-AF65-F5344CB8AC3E}">
        <p14:creationId xmlns:p14="http://schemas.microsoft.com/office/powerpoint/2010/main" val="3627111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561981"/>
            <a:ext cx="10058400" cy="1609344"/>
          </a:xfrm>
        </p:spPr>
        <p:txBody>
          <a:bodyPr/>
          <a:lstStyle/>
          <a:p>
            <a:r>
              <a:rPr lang="en-US" dirty="0" smtClean="0"/>
              <a:t>A look at Philadelphia</a:t>
            </a:r>
            <a:endParaRPr lang="en-US" dirty="0"/>
          </a:p>
        </p:txBody>
      </p:sp>
      <p:sp>
        <p:nvSpPr>
          <p:cNvPr id="3" name="Content Placeholder 2"/>
          <p:cNvSpPr>
            <a:spLocks noGrp="1"/>
          </p:cNvSpPr>
          <p:nvPr>
            <p:ph idx="1"/>
          </p:nvPr>
        </p:nvSpPr>
        <p:spPr/>
        <p:txBody>
          <a:bodyPr/>
          <a:lstStyle/>
          <a:p>
            <a:r>
              <a:rPr lang="en-US" dirty="0" smtClean="0"/>
              <a:t>This research project looks to analyze patterns of  positive Coronavirus case clustering according to population rates and maps the data to offer statistics and insight of the areas being most affected. </a:t>
            </a:r>
          </a:p>
          <a:p>
            <a:r>
              <a:rPr lang="en-US" dirty="0" smtClean="0"/>
              <a:t>This project looks at Zip Code level data and the City of Philadelphia’s reporting of coronavirus testing.</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941" y="4077326"/>
            <a:ext cx="4232876" cy="2383435"/>
          </a:xfrm>
          <a:prstGeom prst="rect">
            <a:avLst/>
          </a:prstGeom>
        </p:spPr>
      </p:pic>
    </p:spTree>
    <p:extLst>
      <p:ext uri="{BB962C8B-B14F-4D97-AF65-F5344CB8AC3E}">
        <p14:creationId xmlns:p14="http://schemas.microsoft.com/office/powerpoint/2010/main" val="105831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Population data-</a:t>
            </a:r>
          </a:p>
          <a:p>
            <a:pPr lvl="1"/>
            <a:r>
              <a:rPr lang="en-US" dirty="0" smtClean="0"/>
              <a:t>Explore </a:t>
            </a:r>
            <a:r>
              <a:rPr lang="en-US" dirty="0"/>
              <a:t>Census Data. (</a:t>
            </a:r>
            <a:r>
              <a:rPr lang="en-US" dirty="0" err="1"/>
              <a:t>n.d.</a:t>
            </a:r>
            <a:r>
              <a:rPr lang="en-US" dirty="0"/>
              <a:t>). Retrieved from https://data.census.gov/</a:t>
            </a:r>
          </a:p>
          <a:p>
            <a:r>
              <a:rPr lang="en-US" dirty="0" smtClean="0"/>
              <a:t>Coronavirus Data-</a:t>
            </a:r>
          </a:p>
          <a:p>
            <a:pPr lvl="1"/>
            <a:r>
              <a:rPr lang="en-US" dirty="0" smtClean="0"/>
              <a:t>Testing </a:t>
            </a:r>
            <a:r>
              <a:rPr lang="en-US" dirty="0"/>
              <a:t>and data: Department of Public Health. (</a:t>
            </a:r>
            <a:r>
              <a:rPr lang="en-US" dirty="0" err="1"/>
              <a:t>n.d.</a:t>
            </a:r>
            <a:r>
              <a:rPr lang="en-US" dirty="0"/>
              <a:t>). Retrieved from https://www.phila.gov/programs/coronavirus-disease-2019-covid-19/testing-and-data/</a:t>
            </a:r>
          </a:p>
          <a:p>
            <a:r>
              <a:rPr lang="en-US" dirty="0" smtClean="0"/>
              <a:t>Zip Code layer-</a:t>
            </a:r>
          </a:p>
          <a:p>
            <a:pPr lvl="1"/>
            <a:r>
              <a:rPr lang="en-US" dirty="0" smtClean="0"/>
              <a:t>Zip </a:t>
            </a:r>
            <a:r>
              <a:rPr lang="en-US" dirty="0"/>
              <a:t>Codes. (2014, December 8). Retrieved from https://www.opendataphilly.org/dataset/zip-codes</a:t>
            </a:r>
          </a:p>
          <a:p>
            <a:endParaRPr lang="en-US" dirty="0"/>
          </a:p>
        </p:txBody>
      </p:sp>
    </p:spTree>
    <p:extLst>
      <p:ext uri="{BB962C8B-B14F-4D97-AF65-F5344CB8AC3E}">
        <p14:creationId xmlns:p14="http://schemas.microsoft.com/office/powerpoint/2010/main" val="399921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conforming data</a:t>
            </a:r>
            <a:endParaRPr lang="en-US" dirty="0"/>
          </a:p>
        </p:txBody>
      </p:sp>
      <p:sp>
        <p:nvSpPr>
          <p:cNvPr id="3" name="Content Placeholder 2"/>
          <p:cNvSpPr>
            <a:spLocks noGrp="1"/>
          </p:cNvSpPr>
          <p:nvPr>
            <p:ph idx="1"/>
          </p:nvPr>
        </p:nvSpPr>
        <p:spPr/>
        <p:txBody>
          <a:bodyPr/>
          <a:lstStyle/>
          <a:p>
            <a:r>
              <a:rPr lang="en-US" dirty="0" smtClean="0"/>
              <a:t>The Coronavirus data was downloaded as csv files for the dates of March 31</a:t>
            </a:r>
            <a:r>
              <a:rPr lang="en-US" baseline="30000" dirty="0" smtClean="0"/>
              <a:t>st</a:t>
            </a:r>
            <a:r>
              <a:rPr lang="en-US" dirty="0" smtClean="0"/>
              <a:t> and April 21</a:t>
            </a:r>
            <a:r>
              <a:rPr lang="en-US" baseline="30000" dirty="0" smtClean="0"/>
              <a:t>st</a:t>
            </a:r>
            <a:r>
              <a:rPr lang="en-US" dirty="0" smtClean="0"/>
              <a:t>. </a:t>
            </a:r>
          </a:p>
          <a:p>
            <a:r>
              <a:rPr lang="en-US" dirty="0" smtClean="0"/>
              <a:t>These files were exported in ArcMap and the attribute tables were altered to conform to joining fields under specific column types.</a:t>
            </a:r>
          </a:p>
          <a:p>
            <a:pPr lvl="1"/>
            <a:r>
              <a:rPr lang="en-US" dirty="0" smtClean="0"/>
              <a:t>March 31</a:t>
            </a:r>
            <a:r>
              <a:rPr lang="en-US" baseline="30000" dirty="0" smtClean="0"/>
              <a:t>st</a:t>
            </a:r>
            <a:r>
              <a:rPr lang="en-US" dirty="0" smtClean="0"/>
              <a:t> data required replicating Zip Code field as string</a:t>
            </a:r>
          </a:p>
          <a:p>
            <a:pPr lvl="1"/>
            <a:r>
              <a:rPr lang="en-US" dirty="0" smtClean="0"/>
              <a:t>April 21</a:t>
            </a:r>
            <a:r>
              <a:rPr lang="en-US" baseline="30000" dirty="0" smtClean="0"/>
              <a:t>st</a:t>
            </a:r>
            <a:r>
              <a:rPr lang="en-US" dirty="0" smtClean="0"/>
              <a:t> was in string and duplicated that field as a long type to use as a unique ID when creating the spatial weight matrix.</a:t>
            </a:r>
            <a:endParaRPr lang="en-US" dirty="0"/>
          </a:p>
          <a:p>
            <a:r>
              <a:rPr lang="en-US" dirty="0" smtClean="0"/>
              <a:t>The data was joined to the Zip Code polygon via appropriate Zip Code columns and kept only matching records. </a:t>
            </a:r>
          </a:p>
          <a:p>
            <a:r>
              <a:rPr lang="en-US" dirty="0" smtClean="0"/>
              <a:t>A field was created dividing the positive test results by zip code population.</a:t>
            </a:r>
          </a:p>
        </p:txBody>
      </p:sp>
    </p:spTree>
    <p:extLst>
      <p:ext uri="{BB962C8B-B14F-4D97-AF65-F5344CB8AC3E}">
        <p14:creationId xmlns:p14="http://schemas.microsoft.com/office/powerpoint/2010/main" val="198411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analyzing clusters</a:t>
            </a:r>
            <a:endParaRPr lang="en-US" dirty="0"/>
          </a:p>
        </p:txBody>
      </p:sp>
      <p:sp>
        <p:nvSpPr>
          <p:cNvPr id="3" name="Content Placeholder 2"/>
          <p:cNvSpPr>
            <a:spLocks noGrp="1"/>
          </p:cNvSpPr>
          <p:nvPr>
            <p:ph idx="1"/>
          </p:nvPr>
        </p:nvSpPr>
        <p:spPr/>
        <p:txBody>
          <a:bodyPr/>
          <a:lstStyle/>
          <a:p>
            <a:r>
              <a:rPr lang="en-US" dirty="0" smtClean="0"/>
              <a:t>Spatial </a:t>
            </a:r>
            <a:r>
              <a:rPr lang="en-US" dirty="0"/>
              <a:t>W</a:t>
            </a:r>
            <a:r>
              <a:rPr lang="en-US" dirty="0" smtClean="0"/>
              <a:t>eight Matrixes were created in ArcMap using the unique ID </a:t>
            </a:r>
            <a:r>
              <a:rPr lang="en-US" dirty="0"/>
              <a:t>Z</a:t>
            </a:r>
            <a:r>
              <a:rPr lang="en-US" dirty="0" smtClean="0"/>
              <a:t>ip fields and CONTIGUITY_EDGES_CORNERS as the Conceptualization of Spatial Relationships.</a:t>
            </a:r>
          </a:p>
          <a:p>
            <a:r>
              <a:rPr lang="en-US" dirty="0" smtClean="0"/>
              <a:t>A spatial autocorrelation report was created using the positive case per population fields and the matrixes created above.</a:t>
            </a:r>
          </a:p>
          <a:p>
            <a:r>
              <a:rPr lang="en-US" dirty="0" smtClean="0"/>
              <a:t>A local clustering analysis was mapped using the cluster and outlier analysis in ArcMap passing in the same parameters as in the Spatial autocorrelation. </a:t>
            </a:r>
          </a:p>
          <a:p>
            <a:r>
              <a:rPr lang="en-US" dirty="0" smtClean="0"/>
              <a:t>Then limited </a:t>
            </a:r>
            <a:r>
              <a:rPr lang="en-US" dirty="0" smtClean="0"/>
              <a:t>the output to show only high-high and low-low clusters.</a:t>
            </a:r>
          </a:p>
          <a:p>
            <a:endParaRPr lang="en-US" dirty="0"/>
          </a:p>
        </p:txBody>
      </p:sp>
    </p:spTree>
    <p:extLst>
      <p:ext uri="{BB962C8B-B14F-4D97-AF65-F5344CB8AC3E}">
        <p14:creationId xmlns:p14="http://schemas.microsoft.com/office/powerpoint/2010/main" val="3010506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740"/>
            <a:ext cx="9528198" cy="1367435"/>
          </a:xfrm>
        </p:spPr>
        <p:txBody>
          <a:bodyPr/>
          <a:lstStyle/>
          <a:p>
            <a:r>
              <a:rPr lang="en-US" dirty="0" smtClean="0"/>
              <a:t>Spatial Autocorrelation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130" y="1732145"/>
            <a:ext cx="2861839" cy="49573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723" y="1732145"/>
            <a:ext cx="2938072" cy="4945451"/>
          </a:xfrm>
          <a:prstGeom prst="rect">
            <a:avLst/>
          </a:prstGeom>
        </p:spPr>
      </p:pic>
      <p:sp>
        <p:nvSpPr>
          <p:cNvPr id="6" name="TextBox 5"/>
          <p:cNvSpPr txBox="1"/>
          <p:nvPr/>
        </p:nvSpPr>
        <p:spPr>
          <a:xfrm>
            <a:off x="3376468" y="1362813"/>
            <a:ext cx="1394086" cy="307777"/>
          </a:xfrm>
          <a:prstGeom prst="rect">
            <a:avLst/>
          </a:prstGeom>
          <a:noFill/>
        </p:spPr>
        <p:txBody>
          <a:bodyPr wrap="square" rtlCol="0">
            <a:spAutoFit/>
          </a:bodyPr>
          <a:lstStyle/>
          <a:p>
            <a:r>
              <a:rPr lang="en-US" sz="1400" dirty="0" smtClean="0"/>
              <a:t>March 31st</a:t>
            </a:r>
            <a:endParaRPr lang="en-US" sz="1400" dirty="0"/>
          </a:p>
        </p:txBody>
      </p:sp>
      <p:sp>
        <p:nvSpPr>
          <p:cNvPr id="7" name="TextBox 6"/>
          <p:cNvSpPr txBox="1"/>
          <p:nvPr/>
        </p:nvSpPr>
        <p:spPr>
          <a:xfrm>
            <a:off x="7938184" y="1362813"/>
            <a:ext cx="1394086" cy="307777"/>
          </a:xfrm>
          <a:prstGeom prst="rect">
            <a:avLst/>
          </a:prstGeom>
          <a:noFill/>
        </p:spPr>
        <p:txBody>
          <a:bodyPr wrap="square" rtlCol="0">
            <a:spAutoFit/>
          </a:bodyPr>
          <a:lstStyle/>
          <a:p>
            <a:r>
              <a:rPr lang="en-US" sz="1400" dirty="0" smtClean="0"/>
              <a:t>April 21st</a:t>
            </a:r>
            <a:endParaRPr lang="en-US" sz="1400" dirty="0"/>
          </a:p>
        </p:txBody>
      </p:sp>
    </p:spTree>
    <p:extLst>
      <p:ext uri="{BB962C8B-B14F-4D97-AF65-F5344CB8AC3E}">
        <p14:creationId xmlns:p14="http://schemas.microsoft.com/office/powerpoint/2010/main" val="3702939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24672"/>
            <a:ext cx="10058400" cy="1609344"/>
          </a:xfrm>
        </p:spPr>
        <p:txBody>
          <a:bodyPr/>
          <a:lstStyle/>
          <a:p>
            <a:r>
              <a:rPr lang="en-US" dirty="0" smtClean="0"/>
              <a:t>Cluster Maps</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6963" t="5642" r="6847" b="5186"/>
          <a:stretch/>
        </p:blipFill>
        <p:spPr>
          <a:xfrm>
            <a:off x="6159008" y="1636134"/>
            <a:ext cx="3715414" cy="4974528"/>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485" t="5566" r="5764" b="5051"/>
          <a:stretch/>
        </p:blipFill>
        <p:spPr>
          <a:xfrm>
            <a:off x="1843789" y="1618937"/>
            <a:ext cx="3786826" cy="4991725"/>
          </a:xfrm>
          <a:prstGeom prst="rect">
            <a:avLst/>
          </a:prstGeom>
        </p:spPr>
      </p:pic>
    </p:spTree>
    <p:extLst>
      <p:ext uri="{BB962C8B-B14F-4D97-AF65-F5344CB8AC3E}">
        <p14:creationId xmlns:p14="http://schemas.microsoft.com/office/powerpoint/2010/main" val="2751939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informative web maps</a:t>
            </a:r>
            <a:endParaRPr lang="en-US" dirty="0"/>
          </a:p>
        </p:txBody>
      </p:sp>
      <p:sp>
        <p:nvSpPr>
          <p:cNvPr id="3" name="Content Placeholder 2"/>
          <p:cNvSpPr>
            <a:spLocks noGrp="1"/>
          </p:cNvSpPr>
          <p:nvPr>
            <p:ph idx="1"/>
          </p:nvPr>
        </p:nvSpPr>
        <p:spPr/>
        <p:txBody>
          <a:bodyPr/>
          <a:lstStyle/>
          <a:p>
            <a:r>
              <a:rPr lang="en-US" dirty="0" smtClean="0"/>
              <a:t>In python, the folium extension was used to create choropleth maps.</a:t>
            </a:r>
          </a:p>
          <a:p>
            <a:r>
              <a:rPr lang="en-US" dirty="0" smtClean="0"/>
              <a:t>The code reads the joined </a:t>
            </a:r>
            <a:r>
              <a:rPr lang="en-US" dirty="0" err="1" smtClean="0"/>
              <a:t>shp</a:t>
            </a:r>
            <a:r>
              <a:rPr lang="en-US" dirty="0" smtClean="0"/>
              <a:t> </a:t>
            </a:r>
            <a:r>
              <a:rPr lang="en-US" dirty="0" smtClean="0"/>
              <a:t>file containing the zip code poly data, the population data, and the coronavirus data from both dates to create two choropleth layers with data provided in a tooltip pop-up. </a:t>
            </a:r>
            <a:endParaRPr lang="en-US" dirty="0" smtClean="0"/>
          </a:p>
          <a:p>
            <a:r>
              <a:rPr lang="en-US" dirty="0">
                <a:hlinkClick r:id="rId2"/>
              </a:rPr>
              <a:t>file:///C:/Users/tuf97085/Gis_Health/Final_project/choropleth.html</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545" y="4244084"/>
            <a:ext cx="1647344" cy="1633616"/>
          </a:xfrm>
          <a:prstGeom prst="rect">
            <a:avLst/>
          </a:prstGeom>
        </p:spPr>
      </p:pic>
    </p:spTree>
    <p:extLst>
      <p:ext uri="{BB962C8B-B14F-4D97-AF65-F5344CB8AC3E}">
        <p14:creationId xmlns:p14="http://schemas.microsoft.com/office/powerpoint/2010/main" val="2482537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165</TotalTime>
  <Words>511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Rockwell</vt:lpstr>
      <vt:lpstr>Rockwell Condensed</vt:lpstr>
      <vt:lpstr>Wingdings</vt:lpstr>
      <vt:lpstr>Wood Type</vt:lpstr>
      <vt:lpstr>Coronavirus 2020</vt:lpstr>
      <vt:lpstr>A scary start to 2020</vt:lpstr>
      <vt:lpstr>A look at Philadelphia</vt:lpstr>
      <vt:lpstr>Data</vt:lpstr>
      <vt:lpstr>Methods- conforming data</vt:lpstr>
      <vt:lpstr>Methods- analyzing clusters</vt:lpstr>
      <vt:lpstr>Spatial Autocorrelation</vt:lpstr>
      <vt:lpstr>Cluster Maps</vt:lpstr>
      <vt:lpstr>Creating informative web maps</vt:lpstr>
      <vt:lpstr>Future Final Steps</vt:lpstr>
      <vt:lpstr>Sources</vt:lpstr>
    </vt:vector>
  </TitlesOfParts>
  <Company>Temple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2020</dc:title>
  <dc:creator>Michael Andrew Borowski</dc:creator>
  <cp:lastModifiedBy>Michael Andrew Borowski</cp:lastModifiedBy>
  <cp:revision>11</cp:revision>
  <dcterms:created xsi:type="dcterms:W3CDTF">2020-04-30T16:00:23Z</dcterms:created>
  <dcterms:modified xsi:type="dcterms:W3CDTF">2020-04-30T18:58:28Z</dcterms:modified>
</cp:coreProperties>
</file>