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знак завершения 3"/>
          <p:cNvSpPr/>
          <p:nvPr/>
        </p:nvSpPr>
        <p:spPr>
          <a:xfrm>
            <a:off x="4924861" y="332656"/>
            <a:ext cx="792088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/>
              <a:t>Начало</a:t>
            </a:r>
            <a:endParaRPr lang="ru-RU" sz="900" dirty="0"/>
          </a:p>
        </p:txBody>
      </p:sp>
      <p:sp>
        <p:nvSpPr>
          <p:cNvPr id="5" name="Блок-схема: процесс 4"/>
          <p:cNvSpPr/>
          <p:nvPr/>
        </p:nvSpPr>
        <p:spPr>
          <a:xfrm>
            <a:off x="4852853" y="809504"/>
            <a:ext cx="936104" cy="2520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/>
              <a:t>Открыть файл</a:t>
            </a:r>
            <a:endParaRPr lang="ru-RU" sz="900" dirty="0"/>
          </a:p>
        </p:txBody>
      </p:sp>
      <p:sp>
        <p:nvSpPr>
          <p:cNvPr id="6" name="Блок-схема: решение 5"/>
          <p:cNvSpPr/>
          <p:nvPr/>
        </p:nvSpPr>
        <p:spPr>
          <a:xfrm>
            <a:off x="3149842" y="1916832"/>
            <a:ext cx="1332148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/>
              <a:t>файл пустой</a:t>
            </a:r>
            <a:endParaRPr lang="ru-RU" sz="900" dirty="0"/>
          </a:p>
        </p:txBody>
      </p:sp>
      <p:sp>
        <p:nvSpPr>
          <p:cNvPr id="7" name="Блок-схема: процесс 6"/>
          <p:cNvSpPr/>
          <p:nvPr/>
        </p:nvSpPr>
        <p:spPr>
          <a:xfrm>
            <a:off x="2163160" y="2564904"/>
            <a:ext cx="986682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/>
              <a:t>Вырезать первое предложение</a:t>
            </a:r>
            <a:endParaRPr lang="ru-RU" sz="900" dirty="0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2163160" y="3212976"/>
            <a:ext cx="986682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/>
              <a:t>Разобрать предложение на слова</a:t>
            </a:r>
            <a:endParaRPr lang="ru-RU" sz="900" dirty="0"/>
          </a:p>
        </p:txBody>
      </p:sp>
      <p:sp>
        <p:nvSpPr>
          <p:cNvPr id="9" name="Блок-схема: процесс 8"/>
          <p:cNvSpPr/>
          <p:nvPr/>
        </p:nvSpPr>
        <p:spPr>
          <a:xfrm>
            <a:off x="2163160" y="3861048"/>
            <a:ext cx="986682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/>
              <a:t>Перевести слова</a:t>
            </a:r>
            <a:endParaRPr lang="ru-RU" sz="900" dirty="0"/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2163160" y="4509120"/>
            <a:ext cx="986682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/>
              <a:t>собрать слова в предложение на русском языке</a:t>
            </a:r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2163160" y="5157192"/>
            <a:ext cx="986682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/>
              <a:t>добавить предложение в </a:t>
            </a:r>
            <a:r>
              <a:rPr lang="ru-RU" sz="900" dirty="0" smtClean="0"/>
              <a:t>файл </a:t>
            </a:r>
            <a:r>
              <a:rPr lang="en-US" sz="900" dirty="0"/>
              <a:t>File_1</a:t>
            </a:r>
            <a:endParaRPr lang="ru-RU" sz="900" dirty="0"/>
          </a:p>
        </p:txBody>
      </p:sp>
      <p:cxnSp>
        <p:nvCxnSpPr>
          <p:cNvPr id="13" name="Прямая со стрелкой 12"/>
          <p:cNvCxnSpPr>
            <a:stCxn id="4" idx="2"/>
            <a:endCxn id="5" idx="0"/>
          </p:cNvCxnSpPr>
          <p:nvPr/>
        </p:nvCxnSpPr>
        <p:spPr>
          <a:xfrm>
            <a:off x="5320905" y="548680"/>
            <a:ext cx="0" cy="26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6" idx="1"/>
          </p:cNvCxnSpPr>
          <p:nvPr/>
        </p:nvCxnSpPr>
        <p:spPr>
          <a:xfrm flipH="1">
            <a:off x="2656501" y="2240868"/>
            <a:ext cx="4933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7" idx="0"/>
          </p:cNvCxnSpPr>
          <p:nvPr/>
        </p:nvCxnSpPr>
        <p:spPr>
          <a:xfrm>
            <a:off x="2656501" y="2240868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7" idx="2"/>
            <a:endCxn id="8" idx="0"/>
          </p:cNvCxnSpPr>
          <p:nvPr/>
        </p:nvCxnSpPr>
        <p:spPr>
          <a:xfrm>
            <a:off x="2656501" y="306896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2"/>
            <a:endCxn id="9" idx="0"/>
          </p:cNvCxnSpPr>
          <p:nvPr/>
        </p:nvCxnSpPr>
        <p:spPr>
          <a:xfrm>
            <a:off x="2656501" y="371703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9" idx="2"/>
            <a:endCxn id="10" idx="0"/>
          </p:cNvCxnSpPr>
          <p:nvPr/>
        </p:nvCxnSpPr>
        <p:spPr>
          <a:xfrm>
            <a:off x="2656501" y="4365104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0" idx="2"/>
            <a:endCxn id="11" idx="0"/>
          </p:cNvCxnSpPr>
          <p:nvPr/>
        </p:nvCxnSpPr>
        <p:spPr>
          <a:xfrm>
            <a:off x="2656501" y="501317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1" idx="2"/>
          </p:cNvCxnSpPr>
          <p:nvPr/>
        </p:nvCxnSpPr>
        <p:spPr>
          <a:xfrm>
            <a:off x="2656501" y="56612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1763688" y="5877272"/>
            <a:ext cx="892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1763688" y="1916832"/>
            <a:ext cx="0" cy="396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6" idx="0"/>
          </p:cNvCxnSpPr>
          <p:nvPr/>
        </p:nvCxnSpPr>
        <p:spPr>
          <a:xfrm>
            <a:off x="1763688" y="1916832"/>
            <a:ext cx="20522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20805" y="1344452"/>
            <a:ext cx="414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нет</a:t>
            </a:r>
            <a:endParaRPr lang="ru-RU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2769978" y="1992524"/>
            <a:ext cx="414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нет</a:t>
            </a:r>
            <a:endParaRPr lang="ru-RU" sz="900" dirty="0"/>
          </a:p>
        </p:txBody>
      </p:sp>
      <p:sp>
        <p:nvSpPr>
          <p:cNvPr id="41" name="Блок-схема: решение 40"/>
          <p:cNvSpPr/>
          <p:nvPr/>
        </p:nvSpPr>
        <p:spPr>
          <a:xfrm>
            <a:off x="4654831" y="1268760"/>
            <a:ext cx="1332148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/>
              <a:t>файл пустой</a:t>
            </a:r>
            <a:endParaRPr lang="ru-RU" sz="900" dirty="0"/>
          </a:p>
        </p:txBody>
      </p:sp>
      <p:sp>
        <p:nvSpPr>
          <p:cNvPr id="43" name="Блок-схема: процесс 42"/>
          <p:cNvSpPr/>
          <p:nvPr/>
        </p:nvSpPr>
        <p:spPr>
          <a:xfrm>
            <a:off x="3347864" y="1469840"/>
            <a:ext cx="936104" cy="2520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/>
              <a:t>Создать файл</a:t>
            </a:r>
          </a:p>
          <a:p>
            <a:pPr algn="ctr"/>
            <a:r>
              <a:rPr lang="en-US" sz="900" dirty="0" smtClean="0"/>
              <a:t>File_1</a:t>
            </a:r>
            <a:endParaRPr lang="ru-RU" sz="900" dirty="0"/>
          </a:p>
        </p:txBody>
      </p:sp>
      <p:cxnSp>
        <p:nvCxnSpPr>
          <p:cNvPr id="47" name="Прямая со стрелкой 46"/>
          <p:cNvCxnSpPr>
            <a:stCxn id="5" idx="2"/>
            <a:endCxn id="41" idx="0"/>
          </p:cNvCxnSpPr>
          <p:nvPr/>
        </p:nvCxnSpPr>
        <p:spPr>
          <a:xfrm>
            <a:off x="5320905" y="1061532"/>
            <a:ext cx="0" cy="207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1" idx="1"/>
            <a:endCxn id="43" idx="3"/>
          </p:cNvCxnSpPr>
          <p:nvPr/>
        </p:nvCxnSpPr>
        <p:spPr>
          <a:xfrm flipH="1">
            <a:off x="4283968" y="1592796"/>
            <a:ext cx="370863" cy="3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43" idx="2"/>
            <a:endCxn id="6" idx="0"/>
          </p:cNvCxnSpPr>
          <p:nvPr/>
        </p:nvCxnSpPr>
        <p:spPr>
          <a:xfrm>
            <a:off x="3815916" y="1721868"/>
            <a:ext cx="0" cy="19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Блок-схема: процесс 52"/>
          <p:cNvSpPr/>
          <p:nvPr/>
        </p:nvSpPr>
        <p:spPr>
          <a:xfrm>
            <a:off x="4420805" y="2564904"/>
            <a:ext cx="986682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/>
              <a:t>Сохранить файл </a:t>
            </a:r>
            <a:r>
              <a:rPr lang="en-US" sz="900" dirty="0" smtClean="0"/>
              <a:t>File_1 </a:t>
            </a:r>
            <a:r>
              <a:rPr lang="ru-RU" sz="900" dirty="0" smtClean="0"/>
              <a:t>на </a:t>
            </a:r>
            <a:r>
              <a:rPr lang="en-US" sz="900" dirty="0" smtClean="0"/>
              <a:t>HDD</a:t>
            </a:r>
            <a:endParaRPr lang="ru-RU" sz="900" dirty="0"/>
          </a:p>
        </p:txBody>
      </p:sp>
      <p:cxnSp>
        <p:nvCxnSpPr>
          <p:cNvPr id="55" name="Прямая со стрелкой 54"/>
          <p:cNvCxnSpPr>
            <a:stCxn id="6" idx="3"/>
          </p:cNvCxnSpPr>
          <p:nvPr/>
        </p:nvCxnSpPr>
        <p:spPr>
          <a:xfrm>
            <a:off x="4481990" y="2240868"/>
            <a:ext cx="4321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6419771" y="2443200"/>
            <a:ext cx="0" cy="2787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38807" y="1992524"/>
            <a:ext cx="414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да</a:t>
            </a:r>
            <a:endParaRPr lang="ru-RU" sz="900" dirty="0"/>
          </a:p>
        </p:txBody>
      </p:sp>
      <p:cxnSp>
        <p:nvCxnSpPr>
          <p:cNvPr id="61" name="Прямая со стрелкой 60"/>
          <p:cNvCxnSpPr/>
          <p:nvPr/>
        </p:nvCxnSpPr>
        <p:spPr>
          <a:xfrm>
            <a:off x="5986979" y="1595854"/>
            <a:ext cx="4321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86979" y="1344452"/>
            <a:ext cx="414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да</a:t>
            </a:r>
            <a:endParaRPr lang="ru-RU" sz="900" dirty="0"/>
          </a:p>
        </p:txBody>
      </p:sp>
      <p:cxnSp>
        <p:nvCxnSpPr>
          <p:cNvPr id="63" name="Прямая со стрелкой 62"/>
          <p:cNvCxnSpPr/>
          <p:nvPr/>
        </p:nvCxnSpPr>
        <p:spPr>
          <a:xfrm>
            <a:off x="4924861" y="2254805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Блок-схема: процесс 63"/>
          <p:cNvSpPr/>
          <p:nvPr/>
        </p:nvSpPr>
        <p:spPr>
          <a:xfrm>
            <a:off x="5907684" y="1937810"/>
            <a:ext cx="986682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/>
              <a:t>Вывести сообщение о пустом файле</a:t>
            </a:r>
            <a:endParaRPr lang="ru-RU" sz="900" dirty="0"/>
          </a:p>
        </p:txBody>
      </p:sp>
      <p:sp>
        <p:nvSpPr>
          <p:cNvPr id="65" name="Блок-схема: процесс 64"/>
          <p:cNvSpPr/>
          <p:nvPr/>
        </p:nvSpPr>
        <p:spPr>
          <a:xfrm>
            <a:off x="4420805" y="3392996"/>
            <a:ext cx="986682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/>
              <a:t>Вывести сообщение об окончании перевода</a:t>
            </a:r>
            <a:endParaRPr lang="ru-RU" sz="900" dirty="0"/>
          </a:p>
        </p:txBody>
      </p:sp>
      <p:cxnSp>
        <p:nvCxnSpPr>
          <p:cNvPr id="66" name="Прямая со стрелкой 65"/>
          <p:cNvCxnSpPr/>
          <p:nvPr/>
        </p:nvCxnSpPr>
        <p:spPr>
          <a:xfrm>
            <a:off x="4924861" y="3082897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Блок-схема: знак завершения 67"/>
          <p:cNvSpPr/>
          <p:nvPr/>
        </p:nvSpPr>
        <p:spPr>
          <a:xfrm>
            <a:off x="4538445" y="5553236"/>
            <a:ext cx="792088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/>
              <a:t>Начало</a:t>
            </a:r>
            <a:endParaRPr lang="ru-RU" sz="900" dirty="0"/>
          </a:p>
        </p:txBody>
      </p:sp>
      <p:cxnSp>
        <p:nvCxnSpPr>
          <p:cNvPr id="69" name="Прямая со стрелкой 68"/>
          <p:cNvCxnSpPr/>
          <p:nvPr/>
        </p:nvCxnSpPr>
        <p:spPr>
          <a:xfrm>
            <a:off x="4924861" y="3897052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 flipH="1">
            <a:off x="4924862" y="5232258"/>
            <a:ext cx="14949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endCxn id="64" idx="0"/>
          </p:cNvCxnSpPr>
          <p:nvPr/>
        </p:nvCxnSpPr>
        <p:spPr>
          <a:xfrm>
            <a:off x="6401025" y="1595854"/>
            <a:ext cx="0" cy="341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7039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51</Words>
  <Application>Microsoft Office PowerPoint</Application>
  <PresentationFormat>Экран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Бомбин М.В.</dc:creator>
  <cp:lastModifiedBy>Бомбин М.В.</cp:lastModifiedBy>
  <cp:revision>3</cp:revision>
  <dcterms:created xsi:type="dcterms:W3CDTF">2017-10-23T07:40:23Z</dcterms:created>
  <dcterms:modified xsi:type="dcterms:W3CDTF">2017-10-23T08:04:29Z</dcterms:modified>
</cp:coreProperties>
</file>