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1760" y="1729408"/>
            <a:ext cx="79208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nano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99730" y="2708920"/>
            <a:ext cx="8041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Радио-модуль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NRF24L01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769130" y="2305472"/>
            <a:ext cx="1" cy="403448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2072" y="42062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2.4 </a:t>
            </a:r>
            <a:r>
              <a:rPr lang="ru-RU" sz="900" dirty="0"/>
              <a:t>ГГц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94824" y="1729408"/>
            <a:ext cx="10732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Блок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ru-RU" sz="900" dirty="0">
                <a:solidFill>
                  <a:schemeClr val="tx1"/>
                </a:solidFill>
              </a:rPr>
              <a:t>питания</a:t>
            </a:r>
            <a:endParaRPr lang="ru-RU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12VDC/5VDC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1"/>
            <a:endCxn id="11" idx="3"/>
          </p:cNvCxnSpPr>
          <p:nvPr/>
        </p:nvCxnSpPr>
        <p:spPr>
          <a:xfrm flipH="1">
            <a:off x="2068104" y="2017440"/>
            <a:ext cx="343656" cy="0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15816" y="2305472"/>
            <a:ext cx="0" cy="403448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05140" y="908720"/>
            <a:ext cx="12213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Д</a:t>
            </a:r>
            <a:r>
              <a:rPr lang="ru-RU" sz="900" dirty="0" smtClean="0">
                <a:solidFill>
                  <a:schemeClr val="tx1"/>
                </a:solidFill>
              </a:rPr>
              <a:t>атчики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единительная линия 22"/>
          <p:cNvCxnSpPr>
            <a:endCxn id="21" idx="2"/>
          </p:cNvCxnSpPr>
          <p:nvPr/>
        </p:nvCxnSpPr>
        <p:spPr>
          <a:xfrm flipH="1" flipV="1">
            <a:off x="1515821" y="1340768"/>
            <a:ext cx="1111963" cy="388640"/>
          </a:xfrm>
          <a:prstGeom prst="line">
            <a:avLst/>
          </a:prstGeom>
          <a:ln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2769130" y="1333952"/>
            <a:ext cx="218694" cy="395456"/>
          </a:xfrm>
          <a:prstGeom prst="line">
            <a:avLst/>
          </a:prstGeom>
          <a:ln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994823" y="2708920"/>
            <a:ext cx="107328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Сетевой</a:t>
            </a: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адаптер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230VAC/12VDC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588778" y="2305472"/>
            <a:ext cx="0" cy="403448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905140" y="1556792"/>
            <a:ext cx="244272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126502" y="908720"/>
            <a:ext cx="12213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Реле,</a:t>
            </a: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устройства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140" y="3431184"/>
            <a:ext cx="1334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Ведомый контроллер</a:t>
            </a:r>
            <a:endParaRPr lang="ru-RU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6552396" y="42062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2.4 </a:t>
            </a:r>
            <a:r>
              <a:rPr lang="ru-RU" sz="900" dirty="0"/>
              <a:t>ГГц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 flipV="1">
            <a:off x="6528782" y="3662016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5214524" y="1729408"/>
            <a:ext cx="20217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nano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202494" y="2708920"/>
            <a:ext cx="8041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WiFi</a:t>
            </a:r>
            <a:r>
              <a:rPr lang="ru-RU" sz="900" dirty="0" smtClean="0">
                <a:solidFill>
                  <a:schemeClr val="tx1"/>
                </a:solidFill>
              </a:rPr>
              <a:t>-модуль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ESP-01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>
            <a:off x="5571894" y="2305472"/>
            <a:ext cx="1" cy="403448"/>
          </a:xfrm>
          <a:prstGeom prst="line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3797588" y="1729408"/>
            <a:ext cx="10732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Блок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ru-RU" sz="900" dirty="0">
                <a:solidFill>
                  <a:schemeClr val="tx1"/>
                </a:solidFill>
              </a:rPr>
              <a:t>питания</a:t>
            </a:r>
            <a:endParaRPr lang="ru-RU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12VDC/5VDC </a:t>
            </a:r>
            <a:endParaRPr lang="ru-RU" sz="900" dirty="0" smtClean="0">
              <a:solidFill>
                <a:schemeClr val="tx1"/>
              </a:solidFill>
            </a:endParaRP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И </a:t>
            </a:r>
            <a:r>
              <a:rPr lang="en-US" sz="900" dirty="0" smtClean="0">
                <a:solidFill>
                  <a:schemeClr val="tx1"/>
                </a:solidFill>
              </a:rPr>
              <a:t>3.3VDC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56" name="Прямая соединительная линия 55"/>
          <p:cNvCxnSpPr>
            <a:stCxn id="50" idx="1"/>
            <a:endCxn id="54" idx="3"/>
          </p:cNvCxnSpPr>
          <p:nvPr/>
        </p:nvCxnSpPr>
        <p:spPr>
          <a:xfrm flipH="1">
            <a:off x="4870868" y="2017440"/>
            <a:ext cx="343656" cy="0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3707904" y="908720"/>
            <a:ext cx="12213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Д</a:t>
            </a:r>
            <a:r>
              <a:rPr lang="ru-RU" sz="900" dirty="0" smtClean="0">
                <a:solidFill>
                  <a:schemeClr val="tx1"/>
                </a:solidFill>
              </a:rPr>
              <a:t>атчики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59" name="Прямая соединительная линия 58"/>
          <p:cNvCxnSpPr>
            <a:endCxn id="58" idx="2"/>
          </p:cNvCxnSpPr>
          <p:nvPr/>
        </p:nvCxnSpPr>
        <p:spPr>
          <a:xfrm flipH="1" flipV="1">
            <a:off x="4318585" y="1340768"/>
            <a:ext cx="1405543" cy="388640"/>
          </a:xfrm>
          <a:prstGeom prst="line">
            <a:avLst/>
          </a:prstGeom>
          <a:ln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5571894" y="1333952"/>
            <a:ext cx="1160346" cy="395456"/>
          </a:xfrm>
          <a:prstGeom prst="line">
            <a:avLst/>
          </a:prstGeom>
          <a:ln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3797587" y="2708920"/>
            <a:ext cx="107328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Сетевой</a:t>
            </a: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адаптер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230VAC/12VDC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4391542" y="2305472"/>
            <a:ext cx="0" cy="403448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707904" y="1556792"/>
            <a:ext cx="4824536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4929266" y="908720"/>
            <a:ext cx="122136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Реле,</a:t>
            </a: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устройства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07904" y="3431184"/>
            <a:ext cx="1334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Ведущий контроллер</a:t>
            </a:r>
            <a:endParaRPr lang="ru-RU" sz="9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7658819" y="1729408"/>
            <a:ext cx="79208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Экран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flipH="1">
            <a:off x="7302755" y="2100775"/>
            <a:ext cx="343656" cy="0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7302755" y="1919135"/>
            <a:ext cx="343656" cy="0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6432178" y="2708920"/>
            <a:ext cx="8041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Радио-модуль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NRF24L01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6801578" y="2305472"/>
            <a:ext cx="1" cy="403448"/>
          </a:xfrm>
          <a:prstGeom prst="line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6948264" y="2305472"/>
            <a:ext cx="0" cy="403448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 flipV="1">
            <a:off x="4870868" y="2305472"/>
            <a:ext cx="343656" cy="403448"/>
          </a:xfrm>
          <a:prstGeom prst="line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398920" y="4206280"/>
            <a:ext cx="401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WiFi</a:t>
            </a:r>
            <a:endParaRPr lang="ru-RU" sz="9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 flipV="1">
            <a:off x="5299098" y="3662016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 flipV="1">
            <a:off x="2483012" y="3662016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>
            <a:off x="5299098" y="4500096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Прямая соединительная линия 32"/>
          <p:cNvCxnSpPr>
            <a:stCxn id="87" idx="2"/>
          </p:cNvCxnSpPr>
          <p:nvPr/>
        </p:nvCxnSpPr>
        <p:spPr>
          <a:xfrm flipH="1" flipV="1">
            <a:off x="2788466" y="3284984"/>
            <a:ext cx="1" cy="37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 flipV="1">
            <a:off x="5599627" y="3284984"/>
            <a:ext cx="1" cy="37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 flipV="1">
            <a:off x="6833163" y="3284984"/>
            <a:ext cx="1" cy="37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5202494" y="5148168"/>
            <a:ext cx="8041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GSM/</a:t>
            </a:r>
            <a:r>
              <a:rPr lang="en-US" sz="900" dirty="0" err="1" smtClean="0">
                <a:solidFill>
                  <a:schemeClr val="tx1"/>
                </a:solidFill>
              </a:rPr>
              <a:t>WiFi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роутер</a:t>
            </a:r>
            <a:endParaRPr lang="ru-RU" sz="900" dirty="0">
              <a:solidFill>
                <a:schemeClr val="tx1"/>
              </a:solidFill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 rot="16200000" flipH="1">
            <a:off x="4499463" y="5164653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953313" y="5320784"/>
            <a:ext cx="5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Internet</a:t>
            </a:r>
            <a:endParaRPr lang="ru-RU" sz="900" dirty="0"/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t="17979" r="12567" b="16536"/>
          <a:stretch/>
        </p:blipFill>
        <p:spPr bwMode="auto">
          <a:xfrm rot="5400000">
            <a:off x="3374683" y="5171031"/>
            <a:ext cx="61090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Прямоугольник 102"/>
          <p:cNvSpPr/>
          <p:nvPr/>
        </p:nvSpPr>
        <p:spPr>
          <a:xfrm>
            <a:off x="2476418" y="5148168"/>
            <a:ext cx="80411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ru-RU" sz="900" dirty="0" smtClean="0">
                <a:solidFill>
                  <a:schemeClr val="tx1"/>
                </a:solidFill>
              </a:rPr>
              <a:t>браузер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>
            <a:stCxn id="94" idx="2"/>
            <a:endCxn id="99" idx="0"/>
          </p:cNvCxnSpPr>
          <p:nvPr/>
        </p:nvCxnSpPr>
        <p:spPr>
          <a:xfrm>
            <a:off x="5604553" y="5040096"/>
            <a:ext cx="0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3286240" y="5435310"/>
            <a:ext cx="127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>
            <a:off x="5075422" y="5435310"/>
            <a:ext cx="127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14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</Words>
  <Application>Microsoft Office PowerPoint</Application>
  <PresentationFormat>Экран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Бомбин М.В.</dc:creator>
  <cp:lastModifiedBy>Бомбин М.В.</cp:lastModifiedBy>
  <cp:revision>6</cp:revision>
  <dcterms:created xsi:type="dcterms:W3CDTF">2017-12-22T09:48:10Z</dcterms:created>
  <dcterms:modified xsi:type="dcterms:W3CDTF">2017-12-22T11:44:59Z</dcterms:modified>
</cp:coreProperties>
</file>