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8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2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4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0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7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6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F1E3A-35BA-4073-9748-5EAF78F823C4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B984-F0AC-419A-820D-5BE6709D8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772816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Аккумулятор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2051720" y="2312876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1760" y="197432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24 </a:t>
            </a:r>
            <a:r>
              <a:rPr lang="en-US" sz="1400" dirty="0" smtClean="0"/>
              <a:t>VDC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07904" y="1772816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386104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Питания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400 </a:t>
            </a:r>
            <a:r>
              <a:rPr lang="en-US" dirty="0" smtClean="0">
                <a:solidFill>
                  <a:schemeClr val="tx1"/>
                </a:solidFill>
              </a:rPr>
              <a:t>VAC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707904" y="386104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Блок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Питания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400VAC=&gt;24VDC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364088" y="2312876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24128" y="197432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24 </a:t>
            </a:r>
            <a:r>
              <a:rPr lang="en-US" sz="1400" dirty="0" smtClean="0"/>
              <a:t>VDC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020272" y="1772816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Панель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Управления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РАЦИОНАЛ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051720" y="4401108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7744" y="406255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400 </a:t>
            </a:r>
            <a:r>
              <a:rPr lang="en-US" sz="1400" dirty="0" smtClean="0">
                <a:solidFill>
                  <a:schemeClr val="tx1"/>
                </a:solidFill>
              </a:rPr>
              <a:t>VAC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4535996" y="285293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4067944" y="316709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24 </a:t>
            </a:r>
            <a:r>
              <a:rPr lang="en-US" sz="1400" dirty="0" smtClean="0"/>
              <a:t>VDC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2811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Экран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Бомбин М.В.</dc:creator>
  <cp:lastModifiedBy>Бомбин М.В.</cp:lastModifiedBy>
  <cp:revision>1</cp:revision>
  <dcterms:created xsi:type="dcterms:W3CDTF">2019-11-11T07:56:53Z</dcterms:created>
  <dcterms:modified xsi:type="dcterms:W3CDTF">2019-11-11T08:02:26Z</dcterms:modified>
</cp:coreProperties>
</file>