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46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5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4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066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835B2D-B257-4B31-AC62-603FABA686CE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04411C-0EA2-4B06-8F9F-57075F0E0C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70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31EA8-1C28-4313-9A4C-83EB9D2B2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 fontScale="90000"/>
          </a:bodyPr>
          <a:lstStyle/>
          <a:p>
            <a:r>
              <a:rPr lang="en-US" sz="6200" dirty="0"/>
              <a:t>Unit5: </a:t>
            </a:r>
            <a:r>
              <a:rPr lang="en-US" sz="6200" b="1" dirty="0"/>
              <a:t>Introduction to Data and Databases – </a:t>
            </a:r>
            <a:br>
              <a:rPr lang="en-US" sz="6200" b="1" dirty="0"/>
            </a:br>
            <a:br>
              <a:rPr lang="en-US" sz="6200" b="1" dirty="0"/>
            </a:br>
            <a:r>
              <a:rPr lang="en-US" sz="2700" b="1" dirty="0"/>
              <a:t>Mini</a:t>
            </a:r>
            <a:r>
              <a:rPr lang="en-US" sz="6200" b="1" dirty="0"/>
              <a:t> </a:t>
            </a:r>
            <a:r>
              <a:rPr lang="en-US" sz="2700" b="1" dirty="0"/>
              <a:t>project – one to many relationships</a:t>
            </a:r>
            <a:endParaRPr lang="en-US" sz="6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6F428-ABD4-489A-92F5-9132C3FE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2A1A00"/>
                </a:solidFill>
              </a:rPr>
              <a:t>Cuny</a:t>
            </a:r>
            <a:r>
              <a:rPr lang="en-US" sz="1800" dirty="0">
                <a:solidFill>
                  <a:srgbClr val="2A1A00"/>
                </a:solidFill>
              </a:rPr>
              <a:t> </a:t>
            </a:r>
            <a:r>
              <a:rPr lang="en-US" sz="1800" dirty="0" err="1">
                <a:solidFill>
                  <a:srgbClr val="2A1A00"/>
                </a:solidFill>
              </a:rPr>
              <a:t>laguardia</a:t>
            </a:r>
            <a:r>
              <a:rPr lang="en-US" sz="1800" dirty="0">
                <a:solidFill>
                  <a:srgbClr val="2A1A00"/>
                </a:solidFill>
              </a:rPr>
              <a:t>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192273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B6D3-8765-4725-9D2B-4F0EEB8F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 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3748-0E01-4A46-92FF-973B1000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help build your database skills by requiring you to create some database tables and joining the data on those tables.</a:t>
            </a:r>
          </a:p>
          <a:p>
            <a:r>
              <a:rPr lang="en-US" dirty="0"/>
              <a:t>The project handout has all of the questions for you to complete.</a:t>
            </a:r>
          </a:p>
        </p:txBody>
      </p:sp>
    </p:spTree>
    <p:extLst>
      <p:ext uri="{BB962C8B-B14F-4D97-AF65-F5344CB8AC3E}">
        <p14:creationId xmlns:p14="http://schemas.microsoft.com/office/powerpoint/2010/main" val="204504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7C4A-22D3-45F5-86A7-3A83FD3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9BC9-3A32-46CF-B112-2E0481BF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3243"/>
            <a:ext cx="10178322" cy="41135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an Insurance database</a:t>
            </a:r>
          </a:p>
          <a:p>
            <a:r>
              <a:rPr lang="en-US" dirty="0"/>
              <a:t>Create Insurance tables</a:t>
            </a:r>
          </a:p>
          <a:p>
            <a:pPr lvl="1"/>
            <a:r>
              <a:rPr lang="en-US" dirty="0"/>
              <a:t>Please follow the sample tables to create a table with appropriate columns and data types.</a:t>
            </a:r>
          </a:p>
          <a:p>
            <a:pPr lvl="1"/>
            <a:r>
              <a:rPr lang="en-US" dirty="0"/>
              <a:t>Identify primary and foreign keys in each table and establish relationship between them</a:t>
            </a:r>
          </a:p>
          <a:p>
            <a:pPr lvl="1"/>
            <a:r>
              <a:rPr lang="en-US" dirty="0"/>
              <a:t>Bonus -  ER diagram in power point</a:t>
            </a:r>
          </a:p>
          <a:p>
            <a:r>
              <a:rPr lang="en-US" dirty="0"/>
              <a:t>Populate Insurance tables with sample data which you created in above step</a:t>
            </a:r>
          </a:p>
          <a:p>
            <a:pPr lvl="1"/>
            <a:r>
              <a:rPr lang="en-US" dirty="0"/>
              <a:t>Insert script for each table</a:t>
            </a:r>
          </a:p>
          <a:p>
            <a:pPr lvl="1"/>
            <a:r>
              <a:rPr lang="en-US" dirty="0"/>
              <a:t>Populate each table with sample data (provided)</a:t>
            </a:r>
          </a:p>
          <a:p>
            <a:pPr lvl="1"/>
            <a:r>
              <a:rPr lang="en-US" dirty="0"/>
              <a:t>Feel free to add more sample data wherever applicable</a:t>
            </a:r>
          </a:p>
          <a:p>
            <a:r>
              <a:rPr lang="en-US" dirty="0"/>
              <a:t>Form any 5 SQL to extract information from tables</a:t>
            </a:r>
          </a:p>
          <a:p>
            <a:pPr lvl="1"/>
            <a:r>
              <a:rPr lang="en-US" dirty="0"/>
              <a:t>Use </a:t>
            </a:r>
          </a:p>
          <a:p>
            <a:pPr lvl="2"/>
            <a:r>
              <a:rPr lang="en-US" dirty="0"/>
              <a:t>Join</a:t>
            </a:r>
          </a:p>
          <a:p>
            <a:pPr lvl="2"/>
            <a:r>
              <a:rPr lang="en-US" dirty="0"/>
              <a:t>Where </a:t>
            </a:r>
          </a:p>
          <a:p>
            <a:pPr lvl="2"/>
            <a:r>
              <a:rPr lang="en-US" dirty="0"/>
              <a:t>Other conditional operators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4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Unit5: Introduction to Data and Databases –   Mini project – one to many relationships</vt:lpstr>
      <vt:lpstr>One to many relationships</vt:lpstr>
      <vt:lpstr>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Unit1: Introduction to Data and Databases - project</dc:title>
  <dc:creator>nicholas schettini</dc:creator>
  <cp:lastModifiedBy>niteen kumar</cp:lastModifiedBy>
  <cp:revision>6</cp:revision>
  <dcterms:created xsi:type="dcterms:W3CDTF">2019-07-01T20:07:30Z</dcterms:created>
  <dcterms:modified xsi:type="dcterms:W3CDTF">2021-01-21T17:17:59Z</dcterms:modified>
</cp:coreProperties>
</file>