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27"/>
    <a:srgbClr val="50565A"/>
    <a:srgbClr val="1C2024"/>
    <a:srgbClr val="262C31"/>
    <a:srgbClr val="889196"/>
    <a:srgbClr val="DD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41" autoAdjust="0"/>
  </p:normalViewPr>
  <p:slideViewPr>
    <p:cSldViewPr snapToGrid="0">
      <p:cViewPr varScale="1">
        <p:scale>
          <a:sx n="85" d="100"/>
          <a:sy n="85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29E-DFEF-44F3-9A60-3D302311737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80FC-B0F8-499B-98BD-D5B70459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29E-DFEF-44F3-9A60-3D302311737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80FC-B0F8-499B-98BD-D5B70459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0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29E-DFEF-44F3-9A60-3D302311737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80FC-B0F8-499B-98BD-D5B70459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29E-DFEF-44F3-9A60-3D302311737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80FC-B0F8-499B-98BD-D5B70459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29E-DFEF-44F3-9A60-3D302311737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80FC-B0F8-499B-98BD-D5B70459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4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29E-DFEF-44F3-9A60-3D302311737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80FC-B0F8-499B-98BD-D5B70459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29E-DFEF-44F3-9A60-3D302311737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80FC-B0F8-499B-98BD-D5B70459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29E-DFEF-44F3-9A60-3D302311737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80FC-B0F8-499B-98BD-D5B70459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29E-DFEF-44F3-9A60-3D302311737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80FC-B0F8-499B-98BD-D5B70459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29E-DFEF-44F3-9A60-3D302311737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80FC-B0F8-499B-98BD-D5B70459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29E-DFEF-44F3-9A60-3D302311737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80FC-B0F8-499B-98BD-D5B70459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3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129E-DFEF-44F3-9A60-3D302311737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080FC-B0F8-499B-98BD-D5B70459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127760" y="1277957"/>
            <a:ext cx="5821680" cy="1881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541" y="99060"/>
            <a:ext cx="3057967" cy="256405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34440" y="1381087"/>
            <a:ext cx="5036820" cy="131064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dirty="0" smtClean="0">
                <a:ln w="0"/>
                <a:solidFill>
                  <a:srgbClr val="FFA827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anklin Gothic Heavy" panose="020B0903020102020204" pitchFamily="34" charset="0"/>
              </a:rPr>
              <a:t>L</a:t>
            </a:r>
            <a:r>
              <a:rPr lang="en-US" dirty="0" smtClean="0">
                <a:ln w="0"/>
                <a:solidFill>
                  <a:srgbClr val="88919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anklin Gothic Heavy" panose="020B0903020102020204" pitchFamily="34" charset="0"/>
              </a:rPr>
              <a:t>T</a:t>
            </a:r>
            <a:r>
              <a:rPr lang="en-US" dirty="0" smtClean="0">
                <a:ln w="0"/>
                <a:solidFill>
                  <a:srgbClr val="50565A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anklin Gothic Heavy" panose="020B0903020102020204" pitchFamily="34" charset="0"/>
              </a:rPr>
              <a:t>M</a:t>
            </a:r>
            <a:r>
              <a:rPr lang="en-US" dirty="0" smtClean="0">
                <a:ln w="0"/>
                <a:solidFill>
                  <a:srgbClr val="262C3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anklin Gothic Heavy" panose="020B0903020102020204" pitchFamily="34" charset="0"/>
              </a:rPr>
              <a:t>A</a:t>
            </a:r>
            <a:r>
              <a:rPr lang="en-US" dirty="0" smtClean="0">
                <a:ln w="0"/>
                <a:solidFill>
                  <a:srgbClr val="1C202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anklin Gothic Heavy" panose="020B0903020102020204" pitchFamily="34" charset="0"/>
              </a:rPr>
              <a:t>O</a:t>
            </a:r>
            <a:endParaRPr lang="en-US" dirty="0">
              <a:ln w="0"/>
              <a:solidFill>
                <a:srgbClr val="1C2024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5957769" y="1851741"/>
            <a:ext cx="1310640" cy="369332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b="1" dirty="0" smtClean="0">
                <a:ln w="0"/>
                <a:solidFill>
                  <a:srgbClr val="FFA827"/>
                </a:solidFill>
                <a:latin typeface="Franklin Gothic Book" panose="020B0503020102020204" pitchFamily="34" charset="0"/>
              </a:rPr>
              <a:t>.com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41174" y="2794857"/>
            <a:ext cx="5614416" cy="283464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300" b="1" dirty="0" smtClean="0">
                <a:solidFill>
                  <a:srgbClr val="50565A"/>
                </a:solidFill>
                <a:latin typeface="Dosis"/>
                <a:ea typeface="Times New Roman" panose="02020603050405020304" pitchFamily="18" charset="0"/>
                <a:cs typeface="Arial" panose="020B0604020202020204" pitchFamily="34" charset="0"/>
              </a:rPr>
              <a:t>Lycée </a:t>
            </a:r>
            <a:r>
              <a:rPr lang="fr-FR" sz="2300" b="1" dirty="0">
                <a:solidFill>
                  <a:srgbClr val="50565A"/>
                </a:solidFill>
                <a:latin typeface="Dosis"/>
                <a:ea typeface="Times New Roman" panose="02020603050405020304" pitchFamily="18" charset="0"/>
                <a:cs typeface="Arial" panose="020B0604020202020204" pitchFamily="34" charset="0"/>
              </a:rPr>
              <a:t>Technique Maghreb Arabe Oujda</a:t>
            </a:r>
            <a:endParaRPr lang="en-US" sz="2300" dirty="0">
              <a:solidFill>
                <a:srgbClr val="50565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8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Dosis</vt:lpstr>
      <vt:lpstr>Franklin Gothic Book</vt:lpstr>
      <vt:lpstr>Franklin Gothic Heavy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bouchlaghem tomy</dc:creator>
  <cp:lastModifiedBy>bouchlaghem tomy</cp:lastModifiedBy>
  <cp:revision>4</cp:revision>
  <dcterms:created xsi:type="dcterms:W3CDTF">2017-11-29T20:57:06Z</dcterms:created>
  <dcterms:modified xsi:type="dcterms:W3CDTF">2017-11-29T22:19:48Z</dcterms:modified>
</cp:coreProperties>
</file>