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</p:sldIdLst>
  <p:sldSz cx="42811700" cy="30275213"/>
  <p:notesSz cx="6858000" cy="9144000"/>
  <p:defaultTextStyle>
    <a:defPPr>
      <a:defRPr lang="en-US"/>
    </a:defPPr>
    <a:lvl1pPr marL="0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1pPr>
    <a:lvl2pPr marL="2338761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2pPr>
    <a:lvl3pPr marL="4677522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3pPr>
    <a:lvl4pPr marL="7016283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4pPr>
    <a:lvl5pPr marL="9355044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5pPr>
    <a:lvl6pPr marL="11693804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6pPr>
    <a:lvl7pPr marL="14032565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7pPr>
    <a:lvl8pPr marL="16371326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8pPr>
    <a:lvl9pPr marL="18710087" algn="l" defTabSz="2338761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29" d="100"/>
          <a:sy n="29" d="100"/>
        </p:scale>
        <p:origin x="-1096" y="-184"/>
      </p:cViewPr>
      <p:guideLst>
        <p:guide orient="horz" pos="9536"/>
        <p:guide pos="142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878" y="9404955"/>
            <a:ext cx="36389945" cy="64895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755" y="17155954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38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77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16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55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693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03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710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8482" y="1212421"/>
            <a:ext cx="9632633" cy="258320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585" y="1212421"/>
            <a:ext cx="28184369" cy="25832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829" y="19454634"/>
            <a:ext cx="36389945" cy="6012992"/>
          </a:xfrm>
        </p:spPr>
        <p:txBody>
          <a:bodyPr anchor="t"/>
          <a:lstStyle>
            <a:lvl1pPr algn="l">
              <a:defRPr sz="20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829" y="12831929"/>
            <a:ext cx="36389945" cy="6622699"/>
          </a:xfrm>
        </p:spPr>
        <p:txBody>
          <a:bodyPr anchor="b"/>
          <a:lstStyle>
            <a:lvl1pPr marL="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1pPr>
            <a:lvl2pPr marL="2338761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2pPr>
            <a:lvl3pPr marL="4677522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1628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35504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69380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03256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371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71008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585" y="7064222"/>
            <a:ext cx="18908501" cy="19980240"/>
          </a:xfrm>
        </p:spPr>
        <p:txBody>
          <a:bodyPr/>
          <a:lstStyle>
            <a:lvl1pPr>
              <a:defRPr sz="14300"/>
            </a:lvl1pPr>
            <a:lvl2pPr>
              <a:defRPr sz="123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62614" y="7064222"/>
            <a:ext cx="18908501" cy="19980240"/>
          </a:xfrm>
        </p:spPr>
        <p:txBody>
          <a:bodyPr/>
          <a:lstStyle>
            <a:lvl1pPr>
              <a:defRPr sz="14300"/>
            </a:lvl1pPr>
            <a:lvl2pPr>
              <a:defRPr sz="123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585" y="6776886"/>
            <a:ext cx="18915936" cy="2824286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38761" indent="0">
              <a:buNone/>
              <a:defRPr sz="10200" b="1"/>
            </a:lvl2pPr>
            <a:lvl3pPr marL="4677522" indent="0">
              <a:buNone/>
              <a:defRPr sz="9200" b="1"/>
            </a:lvl3pPr>
            <a:lvl4pPr marL="7016283" indent="0">
              <a:buNone/>
              <a:defRPr sz="8200" b="1"/>
            </a:lvl4pPr>
            <a:lvl5pPr marL="9355044" indent="0">
              <a:buNone/>
              <a:defRPr sz="8200" b="1"/>
            </a:lvl5pPr>
            <a:lvl6pPr marL="11693804" indent="0">
              <a:buNone/>
              <a:defRPr sz="8200" b="1"/>
            </a:lvl6pPr>
            <a:lvl7pPr marL="14032565" indent="0">
              <a:buNone/>
              <a:defRPr sz="8200" b="1"/>
            </a:lvl7pPr>
            <a:lvl8pPr marL="16371326" indent="0">
              <a:buNone/>
              <a:defRPr sz="8200" b="1"/>
            </a:lvl8pPr>
            <a:lvl9pPr marL="18710087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585" y="9601166"/>
            <a:ext cx="18915936" cy="17443290"/>
          </a:xfrm>
        </p:spPr>
        <p:txBody>
          <a:bodyPr/>
          <a:lstStyle>
            <a:lvl1pPr>
              <a:defRPr sz="12300"/>
            </a:lvl1pPr>
            <a:lvl2pPr>
              <a:defRPr sz="102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7770" y="6776886"/>
            <a:ext cx="18923366" cy="2824286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38761" indent="0">
              <a:buNone/>
              <a:defRPr sz="10200" b="1"/>
            </a:lvl2pPr>
            <a:lvl3pPr marL="4677522" indent="0">
              <a:buNone/>
              <a:defRPr sz="9200" b="1"/>
            </a:lvl3pPr>
            <a:lvl4pPr marL="7016283" indent="0">
              <a:buNone/>
              <a:defRPr sz="8200" b="1"/>
            </a:lvl4pPr>
            <a:lvl5pPr marL="9355044" indent="0">
              <a:buNone/>
              <a:defRPr sz="8200" b="1"/>
            </a:lvl5pPr>
            <a:lvl6pPr marL="11693804" indent="0">
              <a:buNone/>
              <a:defRPr sz="8200" b="1"/>
            </a:lvl6pPr>
            <a:lvl7pPr marL="14032565" indent="0">
              <a:buNone/>
              <a:defRPr sz="8200" b="1"/>
            </a:lvl7pPr>
            <a:lvl8pPr marL="16371326" indent="0">
              <a:buNone/>
              <a:defRPr sz="8200" b="1"/>
            </a:lvl8pPr>
            <a:lvl9pPr marL="18710087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7770" y="9601166"/>
            <a:ext cx="18923366" cy="17443290"/>
          </a:xfrm>
        </p:spPr>
        <p:txBody>
          <a:bodyPr/>
          <a:lstStyle>
            <a:lvl1pPr>
              <a:defRPr sz="12300"/>
            </a:lvl1pPr>
            <a:lvl2pPr>
              <a:defRPr sz="102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606" y="1205399"/>
            <a:ext cx="14084754" cy="5129970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8185" y="1205414"/>
            <a:ext cx="23932930" cy="25839057"/>
          </a:xfrm>
        </p:spPr>
        <p:txBody>
          <a:bodyPr/>
          <a:lstStyle>
            <a:lvl1pPr>
              <a:defRPr sz="16400"/>
            </a:lvl1pPr>
            <a:lvl2pPr>
              <a:defRPr sz="14300"/>
            </a:lvl2pPr>
            <a:lvl3pPr>
              <a:defRPr sz="123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606" y="6335384"/>
            <a:ext cx="14084754" cy="20709087"/>
          </a:xfrm>
        </p:spPr>
        <p:txBody>
          <a:bodyPr/>
          <a:lstStyle>
            <a:lvl1pPr marL="0" indent="0">
              <a:buNone/>
              <a:defRPr sz="7200"/>
            </a:lvl1pPr>
            <a:lvl2pPr marL="2338761" indent="0">
              <a:buNone/>
              <a:defRPr sz="6100"/>
            </a:lvl2pPr>
            <a:lvl3pPr marL="4677522" indent="0">
              <a:buNone/>
              <a:defRPr sz="5100"/>
            </a:lvl3pPr>
            <a:lvl4pPr marL="7016283" indent="0">
              <a:buNone/>
              <a:defRPr sz="4600"/>
            </a:lvl4pPr>
            <a:lvl5pPr marL="9355044" indent="0">
              <a:buNone/>
              <a:defRPr sz="4600"/>
            </a:lvl5pPr>
            <a:lvl6pPr marL="11693804" indent="0">
              <a:buNone/>
              <a:defRPr sz="4600"/>
            </a:lvl6pPr>
            <a:lvl7pPr marL="14032565" indent="0">
              <a:buNone/>
              <a:defRPr sz="4600"/>
            </a:lvl7pPr>
            <a:lvl8pPr marL="16371326" indent="0">
              <a:buNone/>
              <a:defRPr sz="4600"/>
            </a:lvl8pPr>
            <a:lvl9pPr marL="18710087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393" y="21192649"/>
            <a:ext cx="25687020" cy="2501915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1393" y="2705145"/>
            <a:ext cx="25687020" cy="18165128"/>
          </a:xfrm>
        </p:spPr>
        <p:txBody>
          <a:bodyPr/>
          <a:lstStyle>
            <a:lvl1pPr marL="0" indent="0">
              <a:buNone/>
              <a:defRPr sz="16400"/>
            </a:lvl1pPr>
            <a:lvl2pPr marL="2338761" indent="0">
              <a:buNone/>
              <a:defRPr sz="14300"/>
            </a:lvl2pPr>
            <a:lvl3pPr marL="4677522" indent="0">
              <a:buNone/>
              <a:defRPr sz="12300"/>
            </a:lvl3pPr>
            <a:lvl4pPr marL="7016283" indent="0">
              <a:buNone/>
              <a:defRPr sz="10200"/>
            </a:lvl4pPr>
            <a:lvl5pPr marL="9355044" indent="0">
              <a:buNone/>
              <a:defRPr sz="10200"/>
            </a:lvl5pPr>
            <a:lvl6pPr marL="11693804" indent="0">
              <a:buNone/>
              <a:defRPr sz="10200"/>
            </a:lvl6pPr>
            <a:lvl7pPr marL="14032565" indent="0">
              <a:buNone/>
              <a:defRPr sz="10200"/>
            </a:lvl7pPr>
            <a:lvl8pPr marL="16371326" indent="0">
              <a:buNone/>
              <a:defRPr sz="10200"/>
            </a:lvl8pPr>
            <a:lvl9pPr marL="18710087" indent="0">
              <a:buNone/>
              <a:defRPr sz="10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393" y="23694573"/>
            <a:ext cx="25687020" cy="3553133"/>
          </a:xfrm>
        </p:spPr>
        <p:txBody>
          <a:bodyPr/>
          <a:lstStyle>
            <a:lvl1pPr marL="0" indent="0">
              <a:buNone/>
              <a:defRPr sz="7200"/>
            </a:lvl1pPr>
            <a:lvl2pPr marL="2338761" indent="0">
              <a:buNone/>
              <a:defRPr sz="6100"/>
            </a:lvl2pPr>
            <a:lvl3pPr marL="4677522" indent="0">
              <a:buNone/>
              <a:defRPr sz="5100"/>
            </a:lvl3pPr>
            <a:lvl4pPr marL="7016283" indent="0">
              <a:buNone/>
              <a:defRPr sz="4600"/>
            </a:lvl4pPr>
            <a:lvl5pPr marL="9355044" indent="0">
              <a:buNone/>
              <a:defRPr sz="4600"/>
            </a:lvl5pPr>
            <a:lvl6pPr marL="11693804" indent="0">
              <a:buNone/>
              <a:defRPr sz="4600"/>
            </a:lvl6pPr>
            <a:lvl7pPr marL="14032565" indent="0">
              <a:buNone/>
              <a:defRPr sz="4600"/>
            </a:lvl7pPr>
            <a:lvl8pPr marL="16371326" indent="0">
              <a:buNone/>
              <a:defRPr sz="4600"/>
            </a:lvl8pPr>
            <a:lvl9pPr marL="18710087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0585" y="1212415"/>
            <a:ext cx="38530530" cy="5045869"/>
          </a:xfrm>
          <a:prstGeom prst="rect">
            <a:avLst/>
          </a:prstGeom>
        </p:spPr>
        <p:txBody>
          <a:bodyPr vert="horz" lIns="467752" tIns="233876" rIns="467752" bIns="2338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585" y="7064222"/>
            <a:ext cx="38530530" cy="19980240"/>
          </a:xfrm>
          <a:prstGeom prst="rect">
            <a:avLst/>
          </a:prstGeom>
        </p:spPr>
        <p:txBody>
          <a:bodyPr vert="horz" lIns="467752" tIns="233876" rIns="467752" bIns="2338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585" y="28060646"/>
            <a:ext cx="9989397" cy="1611876"/>
          </a:xfrm>
          <a:prstGeom prst="rect">
            <a:avLst/>
          </a:prstGeom>
        </p:spPr>
        <p:txBody>
          <a:bodyPr vert="horz" lIns="467752" tIns="233876" rIns="467752" bIns="233876" rtlCol="0" anchor="ctr"/>
          <a:lstStyle>
            <a:lvl1pPr algn="l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7331" y="28060646"/>
            <a:ext cx="13557038" cy="1611876"/>
          </a:xfrm>
          <a:prstGeom prst="rect">
            <a:avLst/>
          </a:prstGeom>
        </p:spPr>
        <p:txBody>
          <a:bodyPr vert="horz" lIns="467752" tIns="233876" rIns="467752" bIns="233876" rtlCol="0" anchor="ctr"/>
          <a:lstStyle>
            <a:lvl1pPr algn="ct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81718" y="28060646"/>
            <a:ext cx="9989397" cy="1611876"/>
          </a:xfrm>
          <a:prstGeom prst="rect">
            <a:avLst/>
          </a:prstGeom>
        </p:spPr>
        <p:txBody>
          <a:bodyPr vert="horz" lIns="467752" tIns="233876" rIns="467752" bIns="233876" rtlCol="0" anchor="ctr"/>
          <a:lstStyle>
            <a:lvl1pPr algn="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2338761" rtl="0" eaLnBrk="1" latinLnBrk="0" hangingPunct="1">
        <a:spcBef>
          <a:spcPct val="0"/>
        </a:spcBef>
        <a:buNone/>
        <a:defRPr sz="2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4071" indent="-1754071" algn="l" defTabSz="2338761" rtl="0" eaLnBrk="1" latinLnBrk="0" hangingPunct="1">
        <a:spcBef>
          <a:spcPct val="20000"/>
        </a:spcBef>
        <a:buFont typeface="Arial"/>
        <a:buChar char="•"/>
        <a:defRPr sz="16400" kern="1200">
          <a:solidFill>
            <a:schemeClr val="tx1"/>
          </a:solidFill>
          <a:latin typeface="+mn-lt"/>
          <a:ea typeface="+mn-ea"/>
          <a:cs typeface="+mn-cs"/>
        </a:defRPr>
      </a:lvl1pPr>
      <a:lvl2pPr marL="3800486" indent="-1461726" algn="l" defTabSz="2338761" rtl="0" eaLnBrk="1" latinLnBrk="0" hangingPunct="1">
        <a:spcBef>
          <a:spcPct val="20000"/>
        </a:spcBef>
        <a:buFont typeface="Arial"/>
        <a:buChar char="–"/>
        <a:defRPr sz="14300" kern="1200">
          <a:solidFill>
            <a:schemeClr val="tx1"/>
          </a:solidFill>
          <a:latin typeface="+mn-lt"/>
          <a:ea typeface="+mn-ea"/>
          <a:cs typeface="+mn-cs"/>
        </a:defRPr>
      </a:lvl2pPr>
      <a:lvl3pPr marL="5846902" indent="-1169380" algn="l" defTabSz="2338761" rtl="0" eaLnBrk="1" latinLnBrk="0" hangingPunct="1">
        <a:spcBef>
          <a:spcPct val="20000"/>
        </a:spcBef>
        <a:buFont typeface="Arial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185663" indent="-1169380" algn="l" defTabSz="2338761" rtl="0" eaLnBrk="1" latinLnBrk="0" hangingPunct="1">
        <a:spcBef>
          <a:spcPct val="20000"/>
        </a:spcBef>
        <a:buFont typeface="Arial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424" indent="-1169380" algn="l" defTabSz="2338761" rtl="0" eaLnBrk="1" latinLnBrk="0" hangingPunct="1">
        <a:spcBef>
          <a:spcPct val="20000"/>
        </a:spcBef>
        <a:buFont typeface="Arial"/>
        <a:buChar char="»"/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2863185" indent="-1169380" algn="l" defTabSz="2338761" rtl="0" eaLnBrk="1" latinLnBrk="0" hangingPunct="1">
        <a:spcBef>
          <a:spcPct val="20000"/>
        </a:spcBef>
        <a:buFont typeface="Arial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5201946" indent="-1169380" algn="l" defTabSz="2338761" rtl="0" eaLnBrk="1" latinLnBrk="0" hangingPunct="1">
        <a:spcBef>
          <a:spcPct val="20000"/>
        </a:spcBef>
        <a:buFont typeface="Arial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7540707" indent="-1169380" algn="l" defTabSz="2338761" rtl="0" eaLnBrk="1" latinLnBrk="0" hangingPunct="1">
        <a:spcBef>
          <a:spcPct val="20000"/>
        </a:spcBef>
        <a:buFont typeface="Arial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19879467" indent="-1169380" algn="l" defTabSz="2338761" rtl="0" eaLnBrk="1" latinLnBrk="0" hangingPunct="1">
        <a:spcBef>
          <a:spcPct val="20000"/>
        </a:spcBef>
        <a:buFont typeface="Arial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1pPr>
      <a:lvl2pPr marL="2338761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2pPr>
      <a:lvl3pPr marL="4677522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7016283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55044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93804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2565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6371326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10087" algn="l" defTabSz="2338761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"/>
            <a:ext cx="42811700" cy="3027521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1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138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Amit Shah</cp:lastModifiedBy>
  <cp:revision>38</cp:revision>
  <dcterms:created xsi:type="dcterms:W3CDTF">2010-04-12T23:12:02Z</dcterms:created>
  <dcterms:modified xsi:type="dcterms:W3CDTF">2012-11-27T11:35:47Z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