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9086" autoAdjust="0"/>
  </p:normalViewPr>
  <p:slideViewPr>
    <p:cSldViewPr snapToGrid="0" snapToObjects="1">
      <p:cViewPr>
        <p:scale>
          <a:sx n="25" d="100"/>
          <a:sy n="25" d="100"/>
        </p:scale>
        <p:origin x="-2100" y="-216"/>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2487275"/>
            <a:ext cx="12114901" cy="4744288"/>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809774" y="137563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591999"/>
            <a:ext cx="12116319"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5668744" y="8704574"/>
            <a:ext cx="4963209" cy="2820676"/>
          </a:xfrm>
          <a:prstGeom prst="rect">
            <a:avLst/>
          </a:prstGeom>
        </p:spPr>
      </p:pic>
      <p:sp>
        <p:nvSpPr>
          <p:cNvPr id="23" name="Rounded Rectangle 22"/>
          <p:cNvSpPr/>
          <p:nvPr/>
        </p:nvSpPr>
        <p:spPr>
          <a:xfrm>
            <a:off x="511885" y="6757903"/>
            <a:ext cx="1212067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5431280"/>
              </p:ext>
            </p:extLst>
          </p:nvPr>
        </p:nvGraphicFramePr>
        <p:xfrm>
          <a:off x="6775129" y="13720568"/>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1877448"/>
            <a:ext cx="12143475" cy="4932000"/>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377917"/>
            <a:ext cx="12114900" cy="3215258"/>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sp>
        <p:nvSpPr>
          <p:cNvPr id="15" name="Rounded Rectangle 14"/>
          <p:cNvSpPr/>
          <p:nvPr/>
        </p:nvSpPr>
        <p:spPr>
          <a:xfrm>
            <a:off x="517654" y="17945100"/>
            <a:ext cx="12114901" cy="8864348"/>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Predicate </a:t>
            </a:r>
            <a:r>
              <a:rPr lang="en-US" sz="4800" b="1" dirty="0"/>
              <a:t>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09774" y="24471500"/>
            <a:ext cx="11339038" cy="1600439"/>
            <a:chOff x="14562518" y="11856894"/>
            <a:chExt cx="11339038" cy="1600439"/>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3057223"/>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1115" y="13086164"/>
            <a:ext cx="7378635" cy="508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30096318" y="2591999"/>
            <a:ext cx="12114901" cy="10171853"/>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r>
              <a:rPr lang="en-US" sz="2000" dirty="0" smtClean="0"/>
              <a:t>H-SEND </a:t>
            </a:r>
            <a:r>
              <a:rPr lang="en-US" sz="2000" dirty="0"/>
              <a:t>is 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a:t>
            </a:r>
            <a:r>
              <a:rPr lang="en-US" sz="2000" dirty="0" smtClean="0"/>
              <a:t>predicates that require </a:t>
            </a:r>
            <a:r>
              <a:rPr lang="en-US" sz="2000" dirty="0" smtClean="0"/>
              <a:t>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r>
              <a:rPr lang="en-US" sz="2000" dirty="0" smtClean="0"/>
              <a:t>.</a:t>
            </a:r>
          </a:p>
          <a:p>
            <a:endParaRPr lang="en-US" sz="2000" dirty="0" smtClean="0"/>
          </a:p>
          <a:p>
            <a:r>
              <a:rPr lang="en-US" sz="4000" b="1" dirty="0" err="1" smtClean="0"/>
              <a:t>Neighbour</a:t>
            </a:r>
            <a:r>
              <a:rPr lang="en-US" sz="4000" b="1" dirty="0" smtClean="0"/>
              <a:t> Discovery</a:t>
            </a:r>
            <a:endParaRPr lang="en-US" sz="40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a:p>
            <a:r>
              <a:rPr lang="en-GB" sz="2000" dirty="0" smtClean="0"/>
              <a:t>This module </a:t>
            </a:r>
            <a:r>
              <a:rPr lang="en-GB" sz="2000" dirty="0"/>
              <a:t>will be used </a:t>
            </a:r>
            <a:r>
              <a:rPr lang="en-GB" sz="2000" dirty="0" smtClean="0"/>
              <a:t>as part of our underlying network stack with applications in n-hop predicate evaluation and network visualisation.</a:t>
            </a:r>
            <a:endParaRPr lang="en-US" sz="2000" dirty="0"/>
          </a:p>
        </p:txBody>
      </p:sp>
      <p:sp>
        <p:nvSpPr>
          <p:cNvPr id="28" name="Rounded Rectangle 27"/>
          <p:cNvSpPr/>
          <p:nvPr/>
        </p:nvSpPr>
        <p:spPr>
          <a:xfrm>
            <a:off x="14203440" y="2591999"/>
            <a:ext cx="14518836" cy="5451021"/>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t>Visualisation</a:t>
            </a:r>
            <a:r>
              <a:rPr lang="en-US" sz="4800" b="1" dirty="0"/>
              <a:t> </a:t>
            </a:r>
            <a:r>
              <a:rPr lang="en-US" sz="4800" b="1" dirty="0"/>
              <a:t>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203440" y="12244099"/>
            <a:ext cx="14518836" cy="14565349"/>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195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474922"/>
              <a:ext cx="4741777" cy="3170099"/>
            </a:xfrm>
            <a:prstGeom prst="rect">
              <a:avLst/>
            </a:prstGeom>
            <a:noFill/>
          </p:spPr>
          <p:txBody>
            <a:bodyPr wrap="square" rtlCol="0">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04693" y="22421550"/>
              <a:ext cx="9355295" cy="3975100"/>
            </a:xfrm>
            <a:prstGeom prst="rect">
              <a:avLst/>
            </a:prstGeom>
          </p:spPr>
        </p:pic>
      </p:grpSp>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42617"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581</TotalTime>
  <Words>1391</Words>
  <Application>Microsoft Office PowerPoint</Application>
  <PresentationFormat>Custom</PresentationFormat>
  <Paragraphs>118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Joe</cp:lastModifiedBy>
  <cp:revision>96</cp:revision>
  <dcterms:created xsi:type="dcterms:W3CDTF">2010-04-12T23:12:02Z</dcterms:created>
  <dcterms:modified xsi:type="dcterms:W3CDTF">2012-11-28T23:48:05Z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